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handoutMasterIdLst>
    <p:handoutMasterId r:id="rId36"/>
  </p:handoutMasterIdLst>
  <p:sldIdLst>
    <p:sldId id="256" r:id="rId5"/>
    <p:sldId id="285" r:id="rId6"/>
    <p:sldId id="257" r:id="rId7"/>
    <p:sldId id="258" r:id="rId8"/>
    <p:sldId id="259" r:id="rId9"/>
    <p:sldId id="286" r:id="rId10"/>
    <p:sldId id="261" r:id="rId11"/>
    <p:sldId id="262" r:id="rId12"/>
    <p:sldId id="263" r:id="rId13"/>
    <p:sldId id="264" r:id="rId14"/>
    <p:sldId id="265" r:id="rId15"/>
    <p:sldId id="292" r:id="rId16"/>
    <p:sldId id="291" r:id="rId17"/>
    <p:sldId id="266" r:id="rId18"/>
    <p:sldId id="290" r:id="rId19"/>
    <p:sldId id="270" r:id="rId20"/>
    <p:sldId id="271" r:id="rId21"/>
    <p:sldId id="273" r:id="rId22"/>
    <p:sldId id="272" r:id="rId23"/>
    <p:sldId id="274" r:id="rId24"/>
    <p:sldId id="275" r:id="rId25"/>
    <p:sldId id="276" r:id="rId26"/>
    <p:sldId id="277" r:id="rId27"/>
    <p:sldId id="278" r:id="rId28"/>
    <p:sldId id="279" r:id="rId29"/>
    <p:sldId id="293" r:id="rId30"/>
    <p:sldId id="280" r:id="rId31"/>
    <p:sldId id="283" r:id="rId32"/>
    <p:sldId id="281" r:id="rId33"/>
    <p:sldId id="267" r:id="rId34"/>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DF8C0A-9768-4D6C-AA51-E8097631E18B}" v="52" dt="2022-03-29T00:48:22.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364" autoAdjust="0"/>
  </p:normalViewPr>
  <p:slideViewPr>
    <p:cSldViewPr snapToGrid="0">
      <p:cViewPr varScale="1">
        <p:scale>
          <a:sx n="54" d="100"/>
          <a:sy n="54" d="100"/>
        </p:scale>
        <p:origin x="1296" y="6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ina Medina" userId="9269d3b2bd25b8a5" providerId="LiveId" clId="{D9DF8C0A-9768-4D6C-AA51-E8097631E18B}"/>
    <pc:docChg chg="undo redo custSel addSld delSld modSld addSection delSection">
      <pc:chgData name="Yanina Medina" userId="9269d3b2bd25b8a5" providerId="LiveId" clId="{D9DF8C0A-9768-4D6C-AA51-E8097631E18B}" dt="2022-03-29T00:50:29.736" v="933" actId="6549"/>
      <pc:docMkLst>
        <pc:docMk/>
      </pc:docMkLst>
      <pc:sldChg chg="addSp delSp modSp mod setBg delDesignElem">
        <pc:chgData name="Yanina Medina" userId="9269d3b2bd25b8a5" providerId="LiveId" clId="{D9DF8C0A-9768-4D6C-AA51-E8097631E18B}" dt="2022-03-29T00:25:10.130" v="456"/>
        <pc:sldMkLst>
          <pc:docMk/>
          <pc:sldMk cId="193000927" sldId="256"/>
        </pc:sldMkLst>
        <pc:spChg chg="mod">
          <ac:chgData name="Yanina Medina" userId="9269d3b2bd25b8a5" providerId="LiveId" clId="{D9DF8C0A-9768-4D6C-AA51-E8097631E18B}" dt="2022-03-29T00:25:10.130" v="456"/>
          <ac:spMkLst>
            <pc:docMk/>
            <pc:sldMk cId="193000927" sldId="256"/>
            <ac:spMk id="3" creationId="{B4CA222A-88BC-48F4-9AE8-2115B7D1E6DC}"/>
          </ac:spMkLst>
        </pc:spChg>
        <pc:spChg chg="del">
          <ac:chgData name="Yanina Medina" userId="9269d3b2bd25b8a5" providerId="LiveId" clId="{D9DF8C0A-9768-4D6C-AA51-E8097631E18B}" dt="2022-03-29T00:25:10.130" v="456"/>
          <ac:spMkLst>
            <pc:docMk/>
            <pc:sldMk cId="193000927" sldId="256"/>
            <ac:spMk id="20" creationId="{318E9D62-7BA3-4D5E-8915-0D0E8661E3D7}"/>
          </ac:spMkLst>
        </pc:spChg>
        <pc:picChg chg="add del mod">
          <ac:chgData name="Yanina Medina" userId="9269d3b2bd25b8a5" providerId="LiveId" clId="{D9DF8C0A-9768-4D6C-AA51-E8097631E18B}" dt="2022-03-29T00:13:20.024" v="420" actId="478"/>
          <ac:picMkLst>
            <pc:docMk/>
            <pc:sldMk cId="193000927" sldId="256"/>
            <ac:picMk id="6" creationId="{48320630-D81B-4E52-9149-9253359C4DEC}"/>
          </ac:picMkLst>
        </pc:picChg>
      </pc:sldChg>
      <pc:sldChg chg="add setBg">
        <pc:chgData name="Yanina Medina" userId="9269d3b2bd25b8a5" providerId="LiveId" clId="{D9DF8C0A-9768-4D6C-AA51-E8097631E18B}" dt="2022-03-29T00:25:02.261" v="454"/>
        <pc:sldMkLst>
          <pc:docMk/>
          <pc:sldMk cId="0" sldId="257"/>
        </pc:sldMkLst>
      </pc:sldChg>
      <pc:sldChg chg="add setBg">
        <pc:chgData name="Yanina Medina" userId="9269d3b2bd25b8a5" providerId="LiveId" clId="{D9DF8C0A-9768-4D6C-AA51-E8097631E18B}" dt="2022-03-29T00:25:19.430" v="458"/>
        <pc:sldMkLst>
          <pc:docMk/>
          <pc:sldMk cId="0" sldId="258"/>
        </pc:sldMkLst>
      </pc:sldChg>
      <pc:sldChg chg="add setBg">
        <pc:chgData name="Yanina Medina" userId="9269d3b2bd25b8a5" providerId="LiveId" clId="{D9DF8C0A-9768-4D6C-AA51-E8097631E18B}" dt="2022-03-29T00:25:25.780" v="459"/>
        <pc:sldMkLst>
          <pc:docMk/>
          <pc:sldMk cId="0" sldId="259"/>
        </pc:sldMkLst>
      </pc:sldChg>
      <pc:sldChg chg="del">
        <pc:chgData name="Yanina Medina" userId="9269d3b2bd25b8a5" providerId="LiveId" clId="{D9DF8C0A-9768-4D6C-AA51-E8097631E18B}" dt="2022-03-29T00:30:02.194" v="478" actId="47"/>
        <pc:sldMkLst>
          <pc:docMk/>
          <pc:sldMk cId="70285356" sldId="260"/>
        </pc:sldMkLst>
      </pc:sldChg>
      <pc:sldChg chg="modSp add mod setBg">
        <pc:chgData name="Yanina Medina" userId="9269d3b2bd25b8a5" providerId="LiveId" clId="{D9DF8C0A-9768-4D6C-AA51-E8097631E18B}" dt="2022-03-29T00:25:54.432" v="461"/>
        <pc:sldMkLst>
          <pc:docMk/>
          <pc:sldMk cId="0" sldId="261"/>
        </pc:sldMkLst>
        <pc:spChg chg="mod">
          <ac:chgData name="Yanina Medina" userId="9269d3b2bd25b8a5" providerId="LiveId" clId="{D9DF8C0A-9768-4D6C-AA51-E8097631E18B}" dt="2022-03-29T00:20:49.406" v="423" actId="122"/>
          <ac:spMkLst>
            <pc:docMk/>
            <pc:sldMk cId="0" sldId="261"/>
            <ac:spMk id="2" creationId="{00000000-0000-0000-0000-000000000000}"/>
          </ac:spMkLst>
        </pc:spChg>
      </pc:sldChg>
      <pc:sldChg chg="modSp add mod">
        <pc:chgData name="Yanina Medina" userId="9269d3b2bd25b8a5" providerId="LiveId" clId="{D9DF8C0A-9768-4D6C-AA51-E8097631E18B}" dt="2022-03-29T00:21:13.514" v="428" actId="1076"/>
        <pc:sldMkLst>
          <pc:docMk/>
          <pc:sldMk cId="0" sldId="262"/>
        </pc:sldMkLst>
        <pc:spChg chg="mod">
          <ac:chgData name="Yanina Medina" userId="9269d3b2bd25b8a5" providerId="LiveId" clId="{D9DF8C0A-9768-4D6C-AA51-E8097631E18B}" dt="2022-03-29T00:21:13.514" v="428" actId="1076"/>
          <ac:spMkLst>
            <pc:docMk/>
            <pc:sldMk cId="0" sldId="262"/>
            <ac:spMk id="2" creationId="{00000000-0000-0000-0000-000000000000}"/>
          </ac:spMkLst>
        </pc:spChg>
      </pc:sldChg>
      <pc:sldChg chg="modSp add mod">
        <pc:chgData name="Yanina Medina" userId="9269d3b2bd25b8a5" providerId="LiveId" clId="{D9DF8C0A-9768-4D6C-AA51-E8097631E18B}" dt="2022-03-29T00:21:25.878" v="429" actId="207"/>
        <pc:sldMkLst>
          <pc:docMk/>
          <pc:sldMk cId="0" sldId="263"/>
        </pc:sldMkLst>
        <pc:spChg chg="mod">
          <ac:chgData name="Yanina Medina" userId="9269d3b2bd25b8a5" providerId="LiveId" clId="{D9DF8C0A-9768-4D6C-AA51-E8097631E18B}" dt="2022-03-29T00:21:25.878" v="429" actId="207"/>
          <ac:spMkLst>
            <pc:docMk/>
            <pc:sldMk cId="0" sldId="263"/>
            <ac:spMk id="3" creationId="{00000000-0000-0000-0000-000000000000}"/>
          </ac:spMkLst>
        </pc:spChg>
      </pc:sldChg>
      <pc:sldChg chg="add del setBg">
        <pc:chgData name="Yanina Medina" userId="9269d3b2bd25b8a5" providerId="LiveId" clId="{D9DF8C0A-9768-4D6C-AA51-E8097631E18B}" dt="2022-03-29T00:48:17.128" v="924" actId="2696"/>
        <pc:sldMkLst>
          <pc:docMk/>
          <pc:sldMk cId="0" sldId="264"/>
        </pc:sldMkLst>
      </pc:sldChg>
      <pc:sldChg chg="add setBg">
        <pc:chgData name="Yanina Medina" userId="9269d3b2bd25b8a5" providerId="LiveId" clId="{D9DF8C0A-9768-4D6C-AA51-E8097631E18B}" dt="2022-03-29T00:48:22.067" v="925"/>
        <pc:sldMkLst>
          <pc:docMk/>
          <pc:sldMk cId="2195505798" sldId="264"/>
        </pc:sldMkLst>
      </pc:sldChg>
      <pc:sldChg chg="delSp modSp add del mod setBg">
        <pc:chgData name="Yanina Medina" userId="9269d3b2bd25b8a5" providerId="LiveId" clId="{D9DF8C0A-9768-4D6C-AA51-E8097631E18B}" dt="2022-03-29T00:48:17.128" v="924" actId="2696"/>
        <pc:sldMkLst>
          <pc:docMk/>
          <pc:sldMk cId="0" sldId="265"/>
        </pc:sldMkLst>
        <pc:spChg chg="del mod">
          <ac:chgData name="Yanina Medina" userId="9269d3b2bd25b8a5" providerId="LiveId" clId="{D9DF8C0A-9768-4D6C-AA51-E8097631E18B}" dt="2022-03-29T00:21:46.660" v="431" actId="478"/>
          <ac:spMkLst>
            <pc:docMk/>
            <pc:sldMk cId="0" sldId="265"/>
            <ac:spMk id="2" creationId="{00000000-0000-0000-0000-000000000000}"/>
          </ac:spMkLst>
        </pc:spChg>
        <pc:spChg chg="del">
          <ac:chgData name="Yanina Medina" userId="9269d3b2bd25b8a5" providerId="LiveId" clId="{D9DF8C0A-9768-4D6C-AA51-E8097631E18B}" dt="2022-03-29T00:21:49.431" v="432" actId="478"/>
          <ac:spMkLst>
            <pc:docMk/>
            <pc:sldMk cId="0" sldId="265"/>
            <ac:spMk id="3" creationId="{00000000-0000-0000-0000-000000000000}"/>
          </ac:spMkLst>
        </pc:spChg>
        <pc:spChg chg="mod">
          <ac:chgData name="Yanina Medina" userId="9269d3b2bd25b8a5" providerId="LiveId" clId="{D9DF8C0A-9768-4D6C-AA51-E8097631E18B}" dt="2022-03-29T00:22:59.375" v="444" actId="20577"/>
          <ac:spMkLst>
            <pc:docMk/>
            <pc:sldMk cId="0" sldId="265"/>
            <ac:spMk id="4" creationId="{00000000-0000-0000-0000-000000000000}"/>
          </ac:spMkLst>
        </pc:spChg>
      </pc:sldChg>
      <pc:sldChg chg="add setBg">
        <pc:chgData name="Yanina Medina" userId="9269d3b2bd25b8a5" providerId="LiveId" clId="{D9DF8C0A-9768-4D6C-AA51-E8097631E18B}" dt="2022-03-29T00:48:22.067" v="925"/>
        <pc:sldMkLst>
          <pc:docMk/>
          <pc:sldMk cId="2154212075" sldId="265"/>
        </pc:sldMkLst>
      </pc:sldChg>
      <pc:sldChg chg="modSp add mod setBg">
        <pc:chgData name="Yanina Medina" userId="9269d3b2bd25b8a5" providerId="LiveId" clId="{D9DF8C0A-9768-4D6C-AA51-E8097631E18B}" dt="2022-03-29T00:26:17.024" v="464"/>
        <pc:sldMkLst>
          <pc:docMk/>
          <pc:sldMk cId="0" sldId="266"/>
        </pc:sldMkLst>
        <pc:spChg chg="mod">
          <ac:chgData name="Yanina Medina" userId="9269d3b2bd25b8a5" providerId="LiveId" clId="{D9DF8C0A-9768-4D6C-AA51-E8097631E18B}" dt="2022-03-29T00:23:14.038" v="446" actId="122"/>
          <ac:spMkLst>
            <pc:docMk/>
            <pc:sldMk cId="0" sldId="266"/>
            <ac:spMk id="2" creationId="{00000000-0000-0000-0000-000000000000}"/>
          </ac:spMkLst>
        </pc:spChg>
        <pc:spChg chg="mod">
          <ac:chgData name="Yanina Medina" userId="9269d3b2bd25b8a5" providerId="LiveId" clId="{D9DF8C0A-9768-4D6C-AA51-E8097631E18B}" dt="2022-03-29T00:23:29.220" v="447" actId="1076"/>
          <ac:spMkLst>
            <pc:docMk/>
            <pc:sldMk cId="0" sldId="266"/>
            <ac:spMk id="13" creationId="{00000000-0000-0000-0000-000000000000}"/>
          </ac:spMkLst>
        </pc:spChg>
      </pc:sldChg>
      <pc:sldChg chg="modSp mod">
        <pc:chgData name="Yanina Medina" userId="9269d3b2bd25b8a5" providerId="LiveId" clId="{D9DF8C0A-9768-4D6C-AA51-E8097631E18B}" dt="2022-03-29T00:32:49.691" v="541" actId="1035"/>
        <pc:sldMkLst>
          <pc:docMk/>
          <pc:sldMk cId="510767980" sldId="267"/>
        </pc:sldMkLst>
        <pc:spChg chg="mod">
          <ac:chgData name="Yanina Medina" userId="9269d3b2bd25b8a5" providerId="LiveId" clId="{D9DF8C0A-9768-4D6C-AA51-E8097631E18B}" dt="2022-03-29T00:30:29.781" v="537" actId="20577"/>
          <ac:spMkLst>
            <pc:docMk/>
            <pc:sldMk cId="510767980" sldId="267"/>
            <ac:spMk id="13" creationId="{336E726C-3DE4-41AA-88A0-C92B0C34163D}"/>
          </ac:spMkLst>
        </pc:spChg>
        <pc:picChg chg="mod">
          <ac:chgData name="Yanina Medina" userId="9269d3b2bd25b8a5" providerId="LiveId" clId="{D9DF8C0A-9768-4D6C-AA51-E8097631E18B}" dt="2022-03-29T00:32:49.691" v="541" actId="1035"/>
          <ac:picMkLst>
            <pc:docMk/>
            <pc:sldMk cId="510767980" sldId="267"/>
            <ac:picMk id="15" creationId="{6D363037-1741-4470-A023-883E2FFD5840}"/>
          </ac:picMkLst>
        </pc:picChg>
      </pc:sldChg>
      <pc:sldChg chg="del">
        <pc:chgData name="Yanina Medina" userId="9269d3b2bd25b8a5" providerId="LiveId" clId="{D9DF8C0A-9768-4D6C-AA51-E8097631E18B}" dt="2022-03-29T00:30:03.548" v="479" actId="47"/>
        <pc:sldMkLst>
          <pc:docMk/>
          <pc:sldMk cId="555089011" sldId="268"/>
        </pc:sldMkLst>
      </pc:sldChg>
      <pc:sldChg chg="del">
        <pc:chgData name="Yanina Medina" userId="9269d3b2bd25b8a5" providerId="LiveId" clId="{D9DF8C0A-9768-4D6C-AA51-E8097631E18B}" dt="2022-03-29T00:30:00.667" v="477" actId="47"/>
        <pc:sldMkLst>
          <pc:docMk/>
          <pc:sldMk cId="2333881612" sldId="269"/>
        </pc:sldMkLst>
      </pc:sldChg>
      <pc:sldChg chg="addSp delSp modSp mod modClrScheme chgLayout">
        <pc:chgData name="Yanina Medina" userId="9269d3b2bd25b8a5" providerId="LiveId" clId="{D9DF8C0A-9768-4D6C-AA51-E8097631E18B}" dt="2022-03-29T00:27:42.890" v="467" actId="26606"/>
        <pc:sldMkLst>
          <pc:docMk/>
          <pc:sldMk cId="327386895" sldId="271"/>
        </pc:sldMkLst>
        <pc:spChg chg="mod">
          <ac:chgData name="Yanina Medina" userId="9269d3b2bd25b8a5" providerId="LiveId" clId="{D9DF8C0A-9768-4D6C-AA51-E8097631E18B}" dt="2022-03-29T00:27:42.890" v="467" actId="26606"/>
          <ac:spMkLst>
            <pc:docMk/>
            <pc:sldMk cId="327386895" sldId="271"/>
            <ac:spMk id="8" creationId="{43A8607D-D32A-D62C-1DC6-64EA167F37CC}"/>
          </ac:spMkLst>
        </pc:spChg>
        <pc:spChg chg="add del mod">
          <ac:chgData name="Yanina Medina" userId="9269d3b2bd25b8a5" providerId="LiveId" clId="{D9DF8C0A-9768-4D6C-AA51-E8097631E18B}" dt="2022-03-29T00:27:42.890" v="466" actId="26606"/>
          <ac:spMkLst>
            <pc:docMk/>
            <pc:sldMk cId="327386895" sldId="271"/>
            <ac:spMk id="16" creationId="{62A2A51D-3378-1E86-2B89-4E3540379F35}"/>
          </ac:spMkLst>
        </pc:spChg>
        <pc:spChg chg="add del mod">
          <ac:chgData name="Yanina Medina" userId="9269d3b2bd25b8a5" providerId="LiveId" clId="{D9DF8C0A-9768-4D6C-AA51-E8097631E18B}" dt="2022-03-29T00:27:42.890" v="466" actId="26606"/>
          <ac:spMkLst>
            <pc:docMk/>
            <pc:sldMk cId="327386895" sldId="271"/>
            <ac:spMk id="18" creationId="{0BA50985-438D-7A82-3C18-C87416451964}"/>
          </ac:spMkLst>
        </pc:spChg>
        <pc:picChg chg="mod ord">
          <ac:chgData name="Yanina Medina" userId="9269d3b2bd25b8a5" providerId="LiveId" clId="{D9DF8C0A-9768-4D6C-AA51-E8097631E18B}" dt="2022-03-29T00:27:42.890" v="467" actId="26606"/>
          <ac:picMkLst>
            <pc:docMk/>
            <pc:sldMk cId="327386895" sldId="271"/>
            <ac:picMk id="5" creationId="{2C86E6CE-DD6A-410A-BF75-07AF93900A5C}"/>
          </ac:picMkLst>
        </pc:picChg>
        <pc:picChg chg="mod">
          <ac:chgData name="Yanina Medina" userId="9269d3b2bd25b8a5" providerId="LiveId" clId="{D9DF8C0A-9768-4D6C-AA51-E8097631E18B}" dt="2022-03-29T00:27:42.890" v="467" actId="26606"/>
          <ac:picMkLst>
            <pc:docMk/>
            <pc:sldMk cId="327386895" sldId="271"/>
            <ac:picMk id="11" creationId="{84968DE6-0D9E-43D7-BBB7-9FFAB6E1144B}"/>
          </ac:picMkLst>
        </pc:picChg>
      </pc:sldChg>
      <pc:sldChg chg="modSp mod">
        <pc:chgData name="Yanina Medina" userId="9269d3b2bd25b8a5" providerId="LiveId" clId="{D9DF8C0A-9768-4D6C-AA51-E8097631E18B}" dt="2022-03-29T00:28:22.765" v="471" actId="26606"/>
        <pc:sldMkLst>
          <pc:docMk/>
          <pc:sldMk cId="1541022574" sldId="272"/>
        </pc:sldMkLst>
        <pc:spChg chg="mod">
          <ac:chgData name="Yanina Medina" userId="9269d3b2bd25b8a5" providerId="LiveId" clId="{D9DF8C0A-9768-4D6C-AA51-E8097631E18B}" dt="2022-03-29T00:28:22.765" v="471" actId="26606"/>
          <ac:spMkLst>
            <pc:docMk/>
            <pc:sldMk cId="1541022574" sldId="272"/>
            <ac:spMk id="9" creationId="{EC676F05-04A6-A2AB-F8AD-88B063B54CD7}"/>
          </ac:spMkLst>
        </pc:spChg>
        <pc:picChg chg="mod">
          <ac:chgData name="Yanina Medina" userId="9269d3b2bd25b8a5" providerId="LiveId" clId="{D9DF8C0A-9768-4D6C-AA51-E8097631E18B}" dt="2022-03-29T00:28:22.765" v="471" actId="26606"/>
          <ac:picMkLst>
            <pc:docMk/>
            <pc:sldMk cId="1541022574" sldId="272"/>
            <ac:picMk id="6" creationId="{8B4A3D7D-4156-4D1F-B39C-B13D9B010ACE}"/>
          </ac:picMkLst>
        </pc:picChg>
      </pc:sldChg>
      <pc:sldChg chg="addSp delSp modSp mod">
        <pc:chgData name="Yanina Medina" userId="9269d3b2bd25b8a5" providerId="LiveId" clId="{D9DF8C0A-9768-4D6C-AA51-E8097631E18B}" dt="2022-03-29T00:28:05.816" v="470" actId="478"/>
        <pc:sldMkLst>
          <pc:docMk/>
          <pc:sldMk cId="626744450" sldId="273"/>
        </pc:sldMkLst>
        <pc:spChg chg="del">
          <ac:chgData name="Yanina Medina" userId="9269d3b2bd25b8a5" providerId="LiveId" clId="{D9DF8C0A-9768-4D6C-AA51-E8097631E18B}" dt="2022-03-29T00:27:59.615" v="468" actId="26606"/>
          <ac:spMkLst>
            <pc:docMk/>
            <pc:sldMk cId="626744450" sldId="273"/>
            <ac:spMk id="9" creationId="{03526BA0-AB4E-4B49-5346-AC1A9F756818}"/>
          </ac:spMkLst>
        </pc:spChg>
        <pc:spChg chg="add del mod">
          <ac:chgData name="Yanina Medina" userId="9269d3b2bd25b8a5" providerId="LiveId" clId="{D9DF8C0A-9768-4D6C-AA51-E8097631E18B}" dt="2022-03-29T00:28:05.816" v="470" actId="478"/>
          <ac:spMkLst>
            <pc:docMk/>
            <pc:sldMk cId="626744450" sldId="273"/>
            <ac:spMk id="17" creationId="{90038431-ECC1-0666-86D1-507ED2458EDC}"/>
          </ac:spMkLst>
        </pc:spChg>
        <pc:picChg chg="mod">
          <ac:chgData name="Yanina Medina" userId="9269d3b2bd25b8a5" providerId="LiveId" clId="{D9DF8C0A-9768-4D6C-AA51-E8097631E18B}" dt="2022-03-29T00:27:59.615" v="468" actId="26606"/>
          <ac:picMkLst>
            <pc:docMk/>
            <pc:sldMk cId="626744450" sldId="273"/>
            <ac:picMk id="6" creationId="{0589481F-C605-46DF-936A-FF6C09AB1042}"/>
          </ac:picMkLst>
        </pc:picChg>
        <pc:picChg chg="mod">
          <ac:chgData name="Yanina Medina" userId="9269d3b2bd25b8a5" providerId="LiveId" clId="{D9DF8C0A-9768-4D6C-AA51-E8097631E18B}" dt="2022-03-29T00:27:59.615" v="468" actId="26606"/>
          <ac:picMkLst>
            <pc:docMk/>
            <pc:sldMk cId="626744450" sldId="273"/>
            <ac:picMk id="12" creationId="{F96BC6E3-1513-439E-8464-AC3D077EFFEF}"/>
          </ac:picMkLst>
        </pc:picChg>
      </pc:sldChg>
      <pc:sldChg chg="modSp mod">
        <pc:chgData name="Yanina Medina" userId="9269d3b2bd25b8a5" providerId="LiveId" clId="{D9DF8C0A-9768-4D6C-AA51-E8097631E18B}" dt="2022-03-29T00:28:40.318" v="473" actId="1036"/>
        <pc:sldMkLst>
          <pc:docMk/>
          <pc:sldMk cId="3156637139" sldId="275"/>
        </pc:sldMkLst>
        <pc:picChg chg="mod">
          <ac:chgData name="Yanina Medina" userId="9269d3b2bd25b8a5" providerId="LiveId" clId="{D9DF8C0A-9768-4D6C-AA51-E8097631E18B}" dt="2022-03-29T00:28:40.318" v="473" actId="1036"/>
          <ac:picMkLst>
            <pc:docMk/>
            <pc:sldMk cId="3156637139" sldId="275"/>
            <ac:picMk id="5" creationId="{9D1D4080-EB3C-426C-94EB-F241D8CED89B}"/>
          </ac:picMkLst>
        </pc:picChg>
      </pc:sldChg>
      <pc:sldChg chg="delSp modSp mod modClrScheme chgLayout">
        <pc:chgData name="Yanina Medina" userId="9269d3b2bd25b8a5" providerId="LiveId" clId="{D9DF8C0A-9768-4D6C-AA51-E8097631E18B}" dt="2022-03-29T00:29:08.318" v="474" actId="26606"/>
        <pc:sldMkLst>
          <pc:docMk/>
          <pc:sldMk cId="1307811548" sldId="279"/>
        </pc:sldMkLst>
        <pc:spChg chg="mod">
          <ac:chgData name="Yanina Medina" userId="9269d3b2bd25b8a5" providerId="LiveId" clId="{D9DF8C0A-9768-4D6C-AA51-E8097631E18B}" dt="2022-03-29T00:29:08.318" v="474" actId="26606"/>
          <ac:spMkLst>
            <pc:docMk/>
            <pc:sldMk cId="1307811548" sldId="279"/>
            <ac:spMk id="2" creationId="{CB82B169-9657-4A92-854F-C95761BED562}"/>
          </ac:spMkLst>
        </pc:spChg>
        <pc:spChg chg="mod ord">
          <ac:chgData name="Yanina Medina" userId="9269d3b2bd25b8a5" providerId="LiveId" clId="{D9DF8C0A-9768-4D6C-AA51-E8097631E18B}" dt="2022-03-29T00:29:08.318" v="474" actId="26606"/>
          <ac:spMkLst>
            <pc:docMk/>
            <pc:sldMk cId="1307811548" sldId="279"/>
            <ac:spMk id="3" creationId="{C44CF4C3-D5E4-4D11-9C98-157D540455D8}"/>
          </ac:spMkLst>
        </pc:spChg>
        <pc:spChg chg="del">
          <ac:chgData name="Yanina Medina" userId="9269d3b2bd25b8a5" providerId="LiveId" clId="{D9DF8C0A-9768-4D6C-AA51-E8097631E18B}" dt="2022-03-29T00:29:08.318" v="474" actId="26606"/>
          <ac:spMkLst>
            <pc:docMk/>
            <pc:sldMk cId="1307811548" sldId="279"/>
            <ac:spMk id="4" creationId="{5E34A19C-E34A-431B-B3EE-5CFFB82EA638}"/>
          </ac:spMkLst>
        </pc:spChg>
        <pc:picChg chg="mod">
          <ac:chgData name="Yanina Medina" userId="9269d3b2bd25b8a5" providerId="LiveId" clId="{D9DF8C0A-9768-4D6C-AA51-E8097631E18B}" dt="2022-03-29T00:29:08.318" v="474" actId="26606"/>
          <ac:picMkLst>
            <pc:docMk/>
            <pc:sldMk cId="1307811548" sldId="279"/>
            <ac:picMk id="6" creationId="{EBEAA8FA-4026-4A31-8BEE-7BD8C8378856}"/>
          </ac:picMkLst>
        </pc:picChg>
      </pc:sldChg>
      <pc:sldChg chg="addSp delSp modSp new mod modClrScheme chgLayout">
        <pc:chgData name="Yanina Medina" userId="9269d3b2bd25b8a5" providerId="LiveId" clId="{D9DF8C0A-9768-4D6C-AA51-E8097631E18B}" dt="2022-03-29T00:50:29.736" v="933" actId="6549"/>
        <pc:sldMkLst>
          <pc:docMk/>
          <pc:sldMk cId="1424442719" sldId="280"/>
        </pc:sldMkLst>
        <pc:spChg chg="del">
          <ac:chgData name="Yanina Medina" userId="9269d3b2bd25b8a5" providerId="LiveId" clId="{D9DF8C0A-9768-4D6C-AA51-E8097631E18B}" dt="2022-03-28T23:22:32.329" v="1" actId="26606"/>
          <ac:spMkLst>
            <pc:docMk/>
            <pc:sldMk cId="1424442719" sldId="280"/>
            <ac:spMk id="2" creationId="{D4E09149-FFF2-4609-AEB4-CBD75BA954F1}"/>
          </ac:spMkLst>
        </pc:spChg>
        <pc:spChg chg="del">
          <ac:chgData name="Yanina Medina" userId="9269d3b2bd25b8a5" providerId="LiveId" clId="{D9DF8C0A-9768-4D6C-AA51-E8097631E18B}" dt="2022-03-28T23:22:32.329" v="1" actId="26606"/>
          <ac:spMkLst>
            <pc:docMk/>
            <pc:sldMk cId="1424442719" sldId="280"/>
            <ac:spMk id="3" creationId="{C0E7B187-DEED-4692-A1F8-A7B34E516B54}"/>
          </ac:spMkLst>
        </pc:spChg>
        <pc:spChg chg="del">
          <ac:chgData name="Yanina Medina" userId="9269d3b2bd25b8a5" providerId="LiveId" clId="{D9DF8C0A-9768-4D6C-AA51-E8097631E18B}" dt="2022-03-28T23:22:32.329" v="1" actId="26606"/>
          <ac:spMkLst>
            <pc:docMk/>
            <pc:sldMk cId="1424442719" sldId="280"/>
            <ac:spMk id="4" creationId="{8E076A82-1BE8-4AF5-A303-72DA0AA9E494}"/>
          </ac:spMkLst>
        </pc:spChg>
        <pc:spChg chg="add mod">
          <ac:chgData name="Yanina Medina" userId="9269d3b2bd25b8a5" providerId="LiveId" clId="{D9DF8C0A-9768-4D6C-AA51-E8097631E18B}" dt="2022-03-29T00:50:29.736" v="933" actId="6549"/>
          <ac:spMkLst>
            <pc:docMk/>
            <pc:sldMk cId="1424442719" sldId="280"/>
            <ac:spMk id="9" creationId="{4D85A1A6-E9CE-9F14-47B3-E9FCE1A382B8}"/>
          </ac:spMkLst>
        </pc:spChg>
        <pc:spChg chg="add mod">
          <ac:chgData name="Yanina Medina" userId="9269d3b2bd25b8a5" providerId="LiveId" clId="{D9DF8C0A-9768-4D6C-AA51-E8097631E18B}" dt="2022-03-28T23:22:32.329" v="1" actId="26606"/>
          <ac:spMkLst>
            <pc:docMk/>
            <pc:sldMk cId="1424442719" sldId="280"/>
            <ac:spMk id="11" creationId="{05EBE773-BD70-084D-A751-363DC3437F92}"/>
          </ac:spMkLst>
        </pc:spChg>
      </pc:sldChg>
      <pc:sldChg chg="addSp delSp modSp new mod">
        <pc:chgData name="Yanina Medina" userId="9269d3b2bd25b8a5" providerId="LiveId" clId="{D9DF8C0A-9768-4D6C-AA51-E8097631E18B}" dt="2022-03-28T23:32:11.287" v="283" actId="122"/>
        <pc:sldMkLst>
          <pc:docMk/>
          <pc:sldMk cId="2670325921" sldId="281"/>
        </pc:sldMkLst>
        <pc:spChg chg="mod">
          <ac:chgData name="Yanina Medina" userId="9269d3b2bd25b8a5" providerId="LiveId" clId="{D9DF8C0A-9768-4D6C-AA51-E8097631E18B}" dt="2022-03-28T23:32:11.287" v="283" actId="122"/>
          <ac:spMkLst>
            <pc:docMk/>
            <pc:sldMk cId="2670325921" sldId="281"/>
            <ac:spMk id="2" creationId="{290DF337-D5B4-415D-84D0-B34875F61115}"/>
          </ac:spMkLst>
        </pc:spChg>
        <pc:spChg chg="mod">
          <ac:chgData name="Yanina Medina" userId="9269d3b2bd25b8a5" providerId="LiveId" clId="{D9DF8C0A-9768-4D6C-AA51-E8097631E18B}" dt="2022-03-28T23:31:42.973" v="280" actId="14100"/>
          <ac:spMkLst>
            <pc:docMk/>
            <pc:sldMk cId="2670325921" sldId="281"/>
            <ac:spMk id="3" creationId="{68550D5F-1809-4394-B64C-1ECE4CA7CB9D}"/>
          </ac:spMkLst>
        </pc:spChg>
        <pc:picChg chg="add del mod">
          <ac:chgData name="Yanina Medina" userId="9269d3b2bd25b8a5" providerId="LiveId" clId="{D9DF8C0A-9768-4D6C-AA51-E8097631E18B}" dt="2022-03-28T23:29:53.726" v="252" actId="21"/>
          <ac:picMkLst>
            <pc:docMk/>
            <pc:sldMk cId="2670325921" sldId="281"/>
            <ac:picMk id="5" creationId="{0BAAF3C7-05CB-499D-9F2F-7F824E3ED6F5}"/>
          </ac:picMkLst>
        </pc:picChg>
        <pc:picChg chg="add mod modCrop">
          <ac:chgData name="Yanina Medina" userId="9269d3b2bd25b8a5" providerId="LiveId" clId="{D9DF8C0A-9768-4D6C-AA51-E8097631E18B}" dt="2022-03-28T23:31:45.320" v="281" actId="1076"/>
          <ac:picMkLst>
            <pc:docMk/>
            <pc:sldMk cId="2670325921" sldId="281"/>
            <ac:picMk id="7" creationId="{59BD1BAD-FA7F-403D-9CF8-C54C70CF1C1A}"/>
          </ac:picMkLst>
        </pc:picChg>
        <pc:picChg chg="add mod modCrop">
          <ac:chgData name="Yanina Medina" userId="9269d3b2bd25b8a5" providerId="LiveId" clId="{D9DF8C0A-9768-4D6C-AA51-E8097631E18B}" dt="2022-03-28T23:31:47.439" v="282" actId="1076"/>
          <ac:picMkLst>
            <pc:docMk/>
            <pc:sldMk cId="2670325921" sldId="281"/>
            <ac:picMk id="9" creationId="{1BD1A6C9-EDE5-43B2-A388-003E64807D7E}"/>
          </ac:picMkLst>
        </pc:picChg>
      </pc:sldChg>
      <pc:sldChg chg="addSp delSp modSp new del mod">
        <pc:chgData name="Yanina Medina" userId="9269d3b2bd25b8a5" providerId="LiveId" clId="{D9DF8C0A-9768-4D6C-AA51-E8097631E18B}" dt="2022-03-29T00:29:59.117" v="476" actId="47"/>
        <pc:sldMkLst>
          <pc:docMk/>
          <pc:sldMk cId="2453358263" sldId="282"/>
        </pc:sldMkLst>
        <pc:picChg chg="add del mod">
          <ac:chgData name="Yanina Medina" userId="9269d3b2bd25b8a5" providerId="LiveId" clId="{D9DF8C0A-9768-4D6C-AA51-E8097631E18B}" dt="2022-03-28T23:30:38.397" v="257" actId="478"/>
          <ac:picMkLst>
            <pc:docMk/>
            <pc:sldMk cId="2453358263" sldId="282"/>
            <ac:picMk id="4" creationId="{EDA8C2B0-7FF3-4A12-BBB2-E0ACC4E55B60}"/>
          </ac:picMkLst>
        </pc:picChg>
      </pc:sldChg>
      <pc:sldChg chg="addSp delSp modSp new mod">
        <pc:chgData name="Yanina Medina" userId="9269d3b2bd25b8a5" providerId="LiveId" clId="{D9DF8C0A-9768-4D6C-AA51-E8097631E18B}" dt="2022-03-29T00:07:57.967" v="404" actId="1076"/>
        <pc:sldMkLst>
          <pc:docMk/>
          <pc:sldMk cId="765734167" sldId="283"/>
        </pc:sldMkLst>
        <pc:spChg chg="del">
          <ac:chgData name="Yanina Medina" userId="9269d3b2bd25b8a5" providerId="LiveId" clId="{D9DF8C0A-9768-4D6C-AA51-E8097631E18B}" dt="2022-03-29T00:03:31.985" v="349" actId="478"/>
          <ac:spMkLst>
            <pc:docMk/>
            <pc:sldMk cId="765734167" sldId="283"/>
            <ac:spMk id="2" creationId="{1A0C00CF-0B1A-41E4-BFD0-C13280BD6B54}"/>
          </ac:spMkLst>
        </pc:spChg>
        <pc:spChg chg="add del mod">
          <ac:chgData name="Yanina Medina" userId="9269d3b2bd25b8a5" providerId="LiveId" clId="{D9DF8C0A-9768-4D6C-AA51-E8097631E18B}" dt="2022-03-29T00:07:09.717" v="396" actId="1076"/>
          <ac:spMkLst>
            <pc:docMk/>
            <pc:sldMk cId="765734167" sldId="283"/>
            <ac:spMk id="3" creationId="{F6D01A42-5609-4C8F-94CF-3E14485EB814}"/>
          </ac:spMkLst>
        </pc:spChg>
        <pc:spChg chg="add del mod">
          <ac:chgData name="Yanina Medina" userId="9269d3b2bd25b8a5" providerId="LiveId" clId="{D9DF8C0A-9768-4D6C-AA51-E8097631E18B}" dt="2022-03-28T23:58:42.826" v="288"/>
          <ac:spMkLst>
            <pc:docMk/>
            <pc:sldMk cId="765734167" sldId="283"/>
            <ac:spMk id="4" creationId="{C20AC3E5-2DF4-4EB4-A651-ADDB5F8FB4EA}"/>
          </ac:spMkLst>
        </pc:spChg>
        <pc:spChg chg="add del mod">
          <ac:chgData name="Yanina Medina" userId="9269d3b2bd25b8a5" providerId="LiveId" clId="{D9DF8C0A-9768-4D6C-AA51-E8097631E18B}" dt="2022-03-29T00:07:16.302" v="397"/>
          <ac:spMkLst>
            <pc:docMk/>
            <pc:sldMk cId="765734167" sldId="283"/>
            <ac:spMk id="7" creationId="{C131D512-F2F8-4162-96FA-88ED7702CF58}"/>
          </ac:spMkLst>
        </pc:spChg>
        <pc:spChg chg="add del mod">
          <ac:chgData name="Yanina Medina" userId="9269d3b2bd25b8a5" providerId="LiveId" clId="{D9DF8C0A-9768-4D6C-AA51-E8097631E18B}" dt="2022-03-29T00:07:51.558" v="402"/>
          <ac:spMkLst>
            <pc:docMk/>
            <pc:sldMk cId="765734167" sldId="283"/>
            <ac:spMk id="8" creationId="{38E7371B-DDA5-4254-A949-D463FAE9BE7A}"/>
          </ac:spMkLst>
        </pc:spChg>
        <pc:picChg chg="add mod">
          <ac:chgData name="Yanina Medina" userId="9269d3b2bd25b8a5" providerId="LiveId" clId="{D9DF8C0A-9768-4D6C-AA51-E8097631E18B}" dt="2022-03-29T00:07:57.967" v="404" actId="1076"/>
          <ac:picMkLst>
            <pc:docMk/>
            <pc:sldMk cId="765734167" sldId="283"/>
            <ac:picMk id="6" creationId="{1F2521D4-172C-42F9-B016-29D24C385062}"/>
          </ac:picMkLst>
        </pc:picChg>
      </pc:sldChg>
      <pc:sldChg chg="addSp delSp modSp new del mod">
        <pc:chgData name="Yanina Medina" userId="9269d3b2bd25b8a5" providerId="LiveId" clId="{D9DF8C0A-9768-4D6C-AA51-E8097631E18B}" dt="2022-03-29T00:29:46.833" v="475" actId="47"/>
        <pc:sldMkLst>
          <pc:docMk/>
          <pc:sldMk cId="1800804512" sldId="284"/>
        </pc:sldMkLst>
        <pc:spChg chg="add del mod">
          <ac:chgData name="Yanina Medina" userId="9269d3b2bd25b8a5" providerId="LiveId" clId="{D9DF8C0A-9768-4D6C-AA51-E8097631E18B}" dt="2022-03-29T00:10:34.963" v="415" actId="113"/>
          <ac:spMkLst>
            <pc:docMk/>
            <pc:sldMk cId="1800804512" sldId="284"/>
            <ac:spMk id="3" creationId="{DFDC02D4-F3A3-4CD3-B795-48FE5F3E333A}"/>
          </ac:spMkLst>
        </pc:spChg>
        <pc:spChg chg="add del mod">
          <ac:chgData name="Yanina Medina" userId="9269d3b2bd25b8a5" providerId="LiveId" clId="{D9DF8C0A-9768-4D6C-AA51-E8097631E18B}" dt="2022-03-29T00:04:37.176" v="356"/>
          <ac:spMkLst>
            <pc:docMk/>
            <pc:sldMk cId="1800804512" sldId="284"/>
            <ac:spMk id="4" creationId="{9EF4CE70-72BF-4346-87DF-B7ACC20A566D}"/>
          </ac:spMkLst>
        </pc:spChg>
        <pc:spChg chg="add del mod">
          <ac:chgData name="Yanina Medina" userId="9269d3b2bd25b8a5" providerId="LiveId" clId="{D9DF8C0A-9768-4D6C-AA51-E8097631E18B}" dt="2022-03-29T00:08:20.418" v="408"/>
          <ac:spMkLst>
            <pc:docMk/>
            <pc:sldMk cId="1800804512" sldId="284"/>
            <ac:spMk id="5" creationId="{CDC8870C-589C-412A-911C-AF8971EC3EB3}"/>
          </ac:spMkLst>
        </pc:spChg>
      </pc:sldChg>
      <pc:sldChg chg="add setBg">
        <pc:chgData name="Yanina Medina" userId="9269d3b2bd25b8a5" providerId="LiveId" clId="{D9DF8C0A-9768-4D6C-AA51-E8097631E18B}" dt="2022-03-29T00:25:13.268" v="457"/>
        <pc:sldMkLst>
          <pc:docMk/>
          <pc:sldMk cId="0" sldId="285"/>
        </pc:sldMkLst>
      </pc:sldChg>
      <pc:sldChg chg="modSp add mod setBg">
        <pc:chgData name="Yanina Medina" userId="9269d3b2bd25b8a5" providerId="LiveId" clId="{D9DF8C0A-9768-4D6C-AA51-E8097631E18B}" dt="2022-03-29T00:31:06.286" v="540" actId="207"/>
        <pc:sldMkLst>
          <pc:docMk/>
          <pc:sldMk cId="0" sldId="286"/>
        </pc:sldMkLst>
        <pc:spChg chg="mod">
          <ac:chgData name="Yanina Medina" userId="9269d3b2bd25b8a5" providerId="LiveId" clId="{D9DF8C0A-9768-4D6C-AA51-E8097631E18B}" dt="2022-03-29T00:31:06.286" v="540" actId="207"/>
          <ac:spMkLst>
            <pc:docMk/>
            <pc:sldMk cId="0" sldId="286"/>
            <ac:spMk id="9" creationId="{00000000-0000-0000-0000-000000000000}"/>
          </ac:spMkLst>
        </pc:spChg>
      </pc:sldChg>
      <pc:sldChg chg="delSp modSp add del mod">
        <pc:chgData name="Yanina Medina" userId="9269d3b2bd25b8a5" providerId="LiveId" clId="{D9DF8C0A-9768-4D6C-AA51-E8097631E18B}" dt="2022-03-29T00:23:56.352" v="450" actId="2696"/>
        <pc:sldMkLst>
          <pc:docMk/>
          <pc:sldMk cId="0" sldId="287"/>
        </pc:sldMkLst>
        <pc:picChg chg="del mod">
          <ac:chgData name="Yanina Medina" userId="9269d3b2bd25b8a5" providerId="LiveId" clId="{D9DF8C0A-9768-4D6C-AA51-E8097631E18B}" dt="2022-03-29T00:23:48.910" v="449" actId="478"/>
          <ac:picMkLst>
            <pc:docMk/>
            <pc:sldMk cId="0" sldId="287"/>
            <ac:picMk id="2" creationId="{00000000-0000-0000-0000-000000000000}"/>
          </ac:picMkLst>
        </pc:picChg>
      </pc:sldChg>
      <pc:sldChg chg="add del">
        <pc:chgData name="Yanina Medina" userId="9269d3b2bd25b8a5" providerId="LiveId" clId="{D9DF8C0A-9768-4D6C-AA51-E8097631E18B}" dt="2022-03-29T00:24:06.796" v="451" actId="2696"/>
        <pc:sldMkLst>
          <pc:docMk/>
          <pc:sldMk cId="0" sldId="288"/>
        </pc:sldMkLst>
      </pc:sldChg>
      <pc:sldChg chg="add del">
        <pc:chgData name="Yanina Medina" userId="9269d3b2bd25b8a5" providerId="LiveId" clId="{D9DF8C0A-9768-4D6C-AA51-E8097631E18B}" dt="2022-03-29T00:24:10.778" v="452" actId="2696"/>
        <pc:sldMkLst>
          <pc:docMk/>
          <pc:sldMk cId="0" sldId="289"/>
        </pc:sldMkLst>
      </pc:sldChg>
      <pc:sldChg chg="add setBg">
        <pc:chgData name="Yanina Medina" userId="9269d3b2bd25b8a5" providerId="LiveId" clId="{D9DF8C0A-9768-4D6C-AA51-E8097631E18B}" dt="2022-03-29T00:24:45.266" v="453"/>
        <pc:sldMkLst>
          <pc:docMk/>
          <pc:sldMk cId="0" sldId="290"/>
        </pc:sldMkLst>
      </pc:sldChg>
      <pc:sldChg chg="new del">
        <pc:chgData name="Yanina Medina" userId="9269d3b2bd25b8a5" providerId="LiveId" clId="{D9DF8C0A-9768-4D6C-AA51-E8097631E18B}" dt="2022-03-29T00:22:28.467" v="436" actId="47"/>
        <pc:sldMkLst>
          <pc:docMk/>
          <pc:sldMk cId="4125988152" sldId="291"/>
        </pc:sldMkLst>
      </pc:sldChg>
      <pc:sldChg chg="addSp delSp modSp new mod setBg modClrScheme setClrOvrMap chgLayout modNotesTx">
        <pc:chgData name="Yanina Medina" userId="9269d3b2bd25b8a5" providerId="LiveId" clId="{D9DF8C0A-9768-4D6C-AA51-E8097631E18B}" dt="2022-03-29T00:48:42.202" v="928" actId="255"/>
        <pc:sldMkLst>
          <pc:docMk/>
          <pc:sldMk cId="4263751797" sldId="291"/>
        </pc:sldMkLst>
        <pc:spChg chg="mod">
          <ac:chgData name="Yanina Medina" userId="9269d3b2bd25b8a5" providerId="LiveId" clId="{D9DF8C0A-9768-4D6C-AA51-E8097631E18B}" dt="2022-03-29T00:41:35.876" v="653" actId="26606"/>
          <ac:spMkLst>
            <pc:docMk/>
            <pc:sldMk cId="4263751797" sldId="291"/>
            <ac:spMk id="2" creationId="{BE8BEF6B-D577-4676-845B-DF458083D395}"/>
          </ac:spMkLst>
        </pc:spChg>
        <pc:spChg chg="add del">
          <ac:chgData name="Yanina Medina" userId="9269d3b2bd25b8a5" providerId="LiveId" clId="{D9DF8C0A-9768-4D6C-AA51-E8097631E18B}" dt="2022-03-29T00:35:04.081" v="561" actId="22"/>
          <ac:spMkLst>
            <pc:docMk/>
            <pc:sldMk cId="4263751797" sldId="291"/>
            <ac:spMk id="6" creationId="{857CAA5A-37CC-4512-9A46-B6F666E98B28}"/>
          </ac:spMkLst>
        </pc:spChg>
        <pc:spChg chg="add del mod">
          <ac:chgData name="Yanina Medina" userId="9269d3b2bd25b8a5" providerId="LiveId" clId="{D9DF8C0A-9768-4D6C-AA51-E8097631E18B}" dt="2022-03-29T00:34:47.255" v="558" actId="26606"/>
          <ac:spMkLst>
            <pc:docMk/>
            <pc:sldMk cId="4263751797" sldId="291"/>
            <ac:spMk id="7" creationId="{CBEF23C4-C0E1-6503-0CD5-B0D7C5DA108C}"/>
          </ac:spMkLst>
        </pc:spChg>
        <pc:spChg chg="add del">
          <ac:chgData name="Yanina Medina" userId="9269d3b2bd25b8a5" providerId="LiveId" clId="{D9DF8C0A-9768-4D6C-AA51-E8097631E18B}" dt="2022-03-29T00:35:18.360" v="563" actId="22"/>
          <ac:spMkLst>
            <pc:docMk/>
            <pc:sldMk cId="4263751797" sldId="291"/>
            <ac:spMk id="8" creationId="{3627853B-1DEB-4D09-A1BB-3823A14AFE5D}"/>
          </ac:spMkLst>
        </pc:spChg>
        <pc:spChg chg="add del mod">
          <ac:chgData name="Yanina Medina" userId="9269d3b2bd25b8a5" providerId="LiveId" clId="{D9DF8C0A-9768-4D6C-AA51-E8097631E18B}" dt="2022-03-29T00:34:47.255" v="558" actId="26606"/>
          <ac:spMkLst>
            <pc:docMk/>
            <pc:sldMk cId="4263751797" sldId="291"/>
            <ac:spMk id="9" creationId="{26256398-940A-4E9B-2AAA-F0C511A3B955}"/>
          </ac:spMkLst>
        </pc:spChg>
        <pc:spChg chg="add mod">
          <ac:chgData name="Yanina Medina" userId="9269d3b2bd25b8a5" providerId="LiveId" clId="{D9DF8C0A-9768-4D6C-AA51-E8097631E18B}" dt="2022-03-29T00:48:42.202" v="928" actId="255"/>
          <ac:spMkLst>
            <pc:docMk/>
            <pc:sldMk cId="4263751797" sldId="291"/>
            <ac:spMk id="10" creationId="{B7C259B8-38B1-4435-BDD5-28EE09391B35}"/>
          </ac:spMkLst>
        </pc:spChg>
        <pc:picChg chg="add mod">
          <ac:chgData name="Yanina Medina" userId="9269d3b2bd25b8a5" providerId="LiveId" clId="{D9DF8C0A-9768-4D6C-AA51-E8097631E18B}" dt="2022-03-29T00:41:39.489" v="654" actId="1076"/>
          <ac:picMkLst>
            <pc:docMk/>
            <pc:sldMk cId="4263751797" sldId="291"/>
            <ac:picMk id="3074" creationId="{680F499D-D195-455B-B9DB-DCA3835A8F84}"/>
          </ac:picMkLst>
        </pc:picChg>
      </pc:sldChg>
      <pc:sldChg chg="addSp delSp modSp new mod modClrScheme chgLayout">
        <pc:chgData name="Yanina Medina" userId="9269d3b2bd25b8a5" providerId="LiveId" clId="{D9DF8C0A-9768-4D6C-AA51-E8097631E18B}" dt="2022-03-29T00:49:05.714" v="932" actId="14100"/>
        <pc:sldMkLst>
          <pc:docMk/>
          <pc:sldMk cId="416764082" sldId="292"/>
        </pc:sldMkLst>
        <pc:spChg chg="del">
          <ac:chgData name="Yanina Medina" userId="9269d3b2bd25b8a5" providerId="LiveId" clId="{D9DF8C0A-9768-4D6C-AA51-E8097631E18B}" dt="2022-03-29T00:43:03.677" v="661" actId="26606"/>
          <ac:spMkLst>
            <pc:docMk/>
            <pc:sldMk cId="416764082" sldId="292"/>
            <ac:spMk id="2" creationId="{531F1013-4721-4635-8EE1-87CB5DC98CFC}"/>
          </ac:spMkLst>
        </pc:spChg>
        <pc:spChg chg="del">
          <ac:chgData name="Yanina Medina" userId="9269d3b2bd25b8a5" providerId="LiveId" clId="{D9DF8C0A-9768-4D6C-AA51-E8097631E18B}" dt="2022-03-29T00:43:03.677" v="661" actId="26606"/>
          <ac:spMkLst>
            <pc:docMk/>
            <pc:sldMk cId="416764082" sldId="292"/>
            <ac:spMk id="3" creationId="{CD588B8A-B465-456A-8144-BA410E2DEFF3}"/>
          </ac:spMkLst>
        </pc:spChg>
        <pc:spChg chg="del">
          <ac:chgData name="Yanina Medina" userId="9269d3b2bd25b8a5" providerId="LiveId" clId="{D9DF8C0A-9768-4D6C-AA51-E8097631E18B}" dt="2022-03-29T00:43:03.677" v="661" actId="26606"/>
          <ac:spMkLst>
            <pc:docMk/>
            <pc:sldMk cId="416764082" sldId="292"/>
            <ac:spMk id="4" creationId="{E0C73A91-5038-44CB-8B85-02FB09B3B706}"/>
          </ac:spMkLst>
        </pc:spChg>
        <pc:spChg chg="add del">
          <ac:chgData name="Yanina Medina" userId="9269d3b2bd25b8a5" providerId="LiveId" clId="{D9DF8C0A-9768-4D6C-AA51-E8097631E18B}" dt="2022-03-29T00:43:41.670" v="669" actId="26606"/>
          <ac:spMkLst>
            <pc:docMk/>
            <pc:sldMk cId="416764082" sldId="292"/>
            <ac:spMk id="71" creationId="{73818441-D7E7-2BC3-9CC8-FAF7C8D2C438}"/>
          </ac:spMkLst>
        </pc:spChg>
        <pc:spChg chg="add del">
          <ac:chgData name="Yanina Medina" userId="9269d3b2bd25b8a5" providerId="LiveId" clId="{D9DF8C0A-9768-4D6C-AA51-E8097631E18B}" dt="2022-03-29T00:43:41.670" v="669" actId="26606"/>
          <ac:spMkLst>
            <pc:docMk/>
            <pc:sldMk cId="416764082" sldId="292"/>
            <ac:spMk id="73" creationId="{C4D6D085-D0E5-5EC8-B57F-4A719F23BFAA}"/>
          </ac:spMkLst>
        </pc:spChg>
        <pc:spChg chg="add del mod">
          <ac:chgData name="Yanina Medina" userId="9269d3b2bd25b8a5" providerId="LiveId" clId="{D9DF8C0A-9768-4D6C-AA51-E8097631E18B}" dt="2022-03-29T00:45:37.050" v="677" actId="26606"/>
          <ac:spMkLst>
            <pc:docMk/>
            <pc:sldMk cId="416764082" sldId="292"/>
            <ac:spMk id="75" creationId="{B48E7360-8D80-03F0-12B4-9A76BDA651A5}"/>
          </ac:spMkLst>
        </pc:spChg>
        <pc:spChg chg="add del mod">
          <ac:chgData name="Yanina Medina" userId="9269d3b2bd25b8a5" providerId="LiveId" clId="{D9DF8C0A-9768-4D6C-AA51-E8097631E18B}" dt="2022-03-29T00:45:02.410" v="674"/>
          <ac:spMkLst>
            <pc:docMk/>
            <pc:sldMk cId="416764082" sldId="292"/>
            <ac:spMk id="77" creationId="{A08ADEA6-8BCB-44E2-2F66-6D65A2582F3E}"/>
          </ac:spMkLst>
        </pc:spChg>
        <pc:spChg chg="add del mod">
          <ac:chgData name="Yanina Medina" userId="9269d3b2bd25b8a5" providerId="LiveId" clId="{D9DF8C0A-9768-4D6C-AA51-E8097631E18B}" dt="2022-03-29T00:45:37.050" v="676" actId="26606"/>
          <ac:spMkLst>
            <pc:docMk/>
            <pc:sldMk cId="416764082" sldId="292"/>
            <ac:spMk id="80" creationId="{8F7EEB6D-015E-71B7-5E94-B7167C333DEE}"/>
          </ac:spMkLst>
        </pc:spChg>
        <pc:spChg chg="add del mod">
          <ac:chgData name="Yanina Medina" userId="9269d3b2bd25b8a5" providerId="LiveId" clId="{D9DF8C0A-9768-4D6C-AA51-E8097631E18B}" dt="2022-03-29T00:45:37.050" v="676" actId="26606"/>
          <ac:spMkLst>
            <pc:docMk/>
            <pc:sldMk cId="416764082" sldId="292"/>
            <ac:spMk id="82" creationId="{AFD95D55-C7D9-9927-64E3-F4004074A337}"/>
          </ac:spMkLst>
        </pc:spChg>
        <pc:spChg chg="add mod">
          <ac:chgData name="Yanina Medina" userId="9269d3b2bd25b8a5" providerId="LiveId" clId="{D9DF8C0A-9768-4D6C-AA51-E8097631E18B}" dt="2022-03-29T00:47:55.376" v="921" actId="20577"/>
          <ac:spMkLst>
            <pc:docMk/>
            <pc:sldMk cId="416764082" sldId="292"/>
            <ac:spMk id="84" creationId="{D243C92C-C2CB-B828-9E62-454A76A2DB59}"/>
          </ac:spMkLst>
        </pc:spChg>
        <pc:spChg chg="add mod">
          <ac:chgData name="Yanina Medina" userId="9269d3b2bd25b8a5" providerId="LiveId" clId="{D9DF8C0A-9768-4D6C-AA51-E8097631E18B}" dt="2022-03-29T00:49:05.714" v="932" actId="14100"/>
          <ac:spMkLst>
            <pc:docMk/>
            <pc:sldMk cId="416764082" sldId="292"/>
            <ac:spMk id="85" creationId="{1B1BA599-3543-C3FA-B68B-379B06F1BAF8}"/>
          </ac:spMkLst>
        </pc:spChg>
        <pc:spChg chg="add del mod">
          <ac:chgData name="Yanina Medina" userId="9269d3b2bd25b8a5" providerId="LiveId" clId="{D9DF8C0A-9768-4D6C-AA51-E8097631E18B}" dt="2022-03-29T00:43:41.670" v="668" actId="26606"/>
          <ac:spMkLst>
            <pc:docMk/>
            <pc:sldMk cId="416764082" sldId="292"/>
            <ac:spMk id="137" creationId="{4343C4B1-F64F-7A32-06F8-7A5ABCA7B6C8}"/>
          </ac:spMkLst>
        </pc:spChg>
        <pc:spChg chg="add del mod">
          <ac:chgData name="Yanina Medina" userId="9269d3b2bd25b8a5" providerId="LiveId" clId="{D9DF8C0A-9768-4D6C-AA51-E8097631E18B}" dt="2022-03-29T00:43:41.670" v="668" actId="26606"/>
          <ac:spMkLst>
            <pc:docMk/>
            <pc:sldMk cId="416764082" sldId="292"/>
            <ac:spMk id="139" creationId="{F7A922E2-C3EF-8083-5F26-1C12AB786566}"/>
          </ac:spMkLst>
        </pc:spChg>
        <pc:spChg chg="add del mod">
          <ac:chgData name="Yanina Medina" userId="9269d3b2bd25b8a5" providerId="LiveId" clId="{D9DF8C0A-9768-4D6C-AA51-E8097631E18B}" dt="2022-03-29T00:43:41.670" v="668" actId="26606"/>
          <ac:spMkLst>
            <pc:docMk/>
            <pc:sldMk cId="416764082" sldId="292"/>
            <ac:spMk id="141" creationId="{F1CE3C69-65EF-8FA4-16D5-05799BE33AFE}"/>
          </ac:spMkLst>
        </pc:spChg>
        <pc:spChg chg="add del mod">
          <ac:chgData name="Yanina Medina" userId="9269d3b2bd25b8a5" providerId="LiveId" clId="{D9DF8C0A-9768-4D6C-AA51-E8097631E18B}" dt="2022-03-29T00:45:00.466" v="673" actId="26606"/>
          <ac:spMkLst>
            <pc:docMk/>
            <pc:sldMk cId="416764082" sldId="292"/>
            <ac:spMk id="4102" creationId="{7C1560C3-E300-B985-D8A9-04AE3722E348}"/>
          </ac:spMkLst>
        </pc:spChg>
        <pc:picChg chg="add mod">
          <ac:chgData name="Yanina Medina" userId="9269d3b2bd25b8a5" providerId="LiveId" clId="{D9DF8C0A-9768-4D6C-AA51-E8097631E18B}" dt="2022-03-29T00:48:03.722" v="923" actId="1076"/>
          <ac:picMkLst>
            <pc:docMk/>
            <pc:sldMk cId="416764082" sldId="292"/>
            <ac:picMk id="5" creationId="{E173D9FC-57C3-40B9-974E-AEEFB735D712}"/>
          </ac:picMkLst>
        </pc:picChg>
        <pc:picChg chg="add del mod ord">
          <ac:chgData name="Yanina Medina" userId="9269d3b2bd25b8a5" providerId="LiveId" clId="{D9DF8C0A-9768-4D6C-AA51-E8097631E18B}" dt="2022-03-29T00:44:42.166" v="670" actId="478"/>
          <ac:picMkLst>
            <pc:docMk/>
            <pc:sldMk cId="416764082" sldId="292"/>
            <ac:picMk id="4098" creationId="{ACA592D3-AF89-4701-A606-1FD55D16716F}"/>
          </ac:picMkLst>
        </pc:picChg>
        <pc:picChg chg="add del mod">
          <ac:chgData name="Yanina Medina" userId="9269d3b2bd25b8a5" providerId="LiveId" clId="{D9DF8C0A-9768-4D6C-AA51-E8097631E18B}" dt="2022-03-29T00:44:50.405" v="672" actId="478"/>
          <ac:picMkLst>
            <pc:docMk/>
            <pc:sldMk cId="416764082" sldId="292"/>
            <ac:picMk id="4100" creationId="{B594FF06-D5E1-4A3C-B486-1FEA3E53D9F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ED32F08-9749-4F62-92D2-6C50931D99AA}" type="datetime1">
              <a:rPr lang="es-ES" smtClean="0"/>
              <a:t>27/03/2024</a:t>
            </a:fld>
            <a:endParaRPr lang="es-ES"/>
          </a:p>
        </p:txBody>
      </p:sp>
      <p:sp>
        <p:nvSpPr>
          <p:cNvPr id="4" name="Marcador de pie de página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s-ES" smtClean="0"/>
              <a:t>‹Nº›</a:t>
            </a:fld>
            <a:endParaRPr lang="es-ES"/>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CC33FF-8FBA-4A60-BBD8-B5DE3DF83D8B}" type="datetime1">
              <a:rPr lang="es-ES" noProof="0" smtClean="0"/>
              <a:t>27/03/2024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es-ES" noProof="0" smtClean="0"/>
              <a:t>‹Nº›</a:t>
            </a:fld>
            <a:endParaRPr lang="es-ES"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a:t>
            </a:fld>
            <a:endParaRPr lang="es-E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AR" sz="1200" b="1" i="0" kern="1200" dirty="0" smtClean="0">
                <a:solidFill>
                  <a:schemeClr val="tx1"/>
                </a:solidFill>
                <a:effectLst/>
                <a:latin typeface="+mn-lt"/>
                <a:ea typeface="+mn-ea"/>
                <a:cs typeface="+mn-cs"/>
              </a:rPr>
              <a:t>https://www.crehana.com/blog/transformacion-digital/que-es-codeigniter/</a:t>
            </a:r>
          </a:p>
          <a:p>
            <a:pPr fontAlgn="base"/>
            <a:r>
              <a:rPr lang="es-AR" sz="1200" b="1" i="0" kern="1200" dirty="0" smtClean="0">
                <a:solidFill>
                  <a:schemeClr val="tx1"/>
                </a:solidFill>
                <a:effectLst/>
                <a:latin typeface="+mn-lt"/>
                <a:ea typeface="+mn-ea"/>
                <a:cs typeface="+mn-cs"/>
              </a:rPr>
              <a:t>¿Qué es MVC?</a:t>
            </a:r>
            <a:endParaRPr lang="es-AR" sz="1200" b="0" i="0" kern="1200" dirty="0" smtClean="0">
              <a:solidFill>
                <a:schemeClr val="tx1"/>
              </a:solidFill>
              <a:effectLst/>
              <a:latin typeface="+mn-lt"/>
              <a:ea typeface="+mn-ea"/>
              <a:cs typeface="+mn-cs"/>
            </a:endParaRPr>
          </a:p>
          <a:p>
            <a:pPr fontAlgn="base"/>
            <a:r>
              <a:rPr lang="es-AR" sz="1200" b="0" kern="1200" dirty="0" smtClean="0">
                <a:solidFill>
                  <a:schemeClr val="tx1"/>
                </a:solidFill>
                <a:effectLst/>
                <a:latin typeface="+mn-lt"/>
                <a:ea typeface="+mn-ea"/>
                <a:cs typeface="+mn-cs"/>
              </a:rPr>
              <a:t>El MVC o Modelo Vista Controlador es un patrón de arquitectura de software que separa la lógica de control, la interfaz del usuario y los datos del sistema. Para ello MVC propone la construcción de tres componentes distintos que son el modelo, la vista y el controlador, es decir por un lado define los componentes para la representación de la información y por otro lado la interacción del usuario.</a:t>
            </a:r>
          </a:p>
          <a:p>
            <a:pPr fontAlgn="base"/>
            <a:r>
              <a:rPr lang="es-AR" sz="1200" b="1" i="0" kern="1200" dirty="0" smtClean="0">
                <a:solidFill>
                  <a:schemeClr val="tx1"/>
                </a:solidFill>
                <a:effectLst/>
                <a:latin typeface="+mn-lt"/>
                <a:ea typeface="+mn-ea"/>
                <a:cs typeface="+mn-cs"/>
              </a:rPr>
              <a:t>Modelo: </a:t>
            </a:r>
            <a:r>
              <a:rPr lang="es-AR" sz="1200" b="0" i="0" kern="1200" dirty="0" smtClean="0">
                <a:solidFill>
                  <a:schemeClr val="tx1"/>
                </a:solidFill>
                <a:effectLst/>
                <a:latin typeface="+mn-lt"/>
                <a:ea typeface="+mn-ea"/>
                <a:cs typeface="+mn-cs"/>
              </a:rPr>
              <a:t>se trata de la capa que trabaja con los datos, por lo que tiene los mecanismos para acceder a la información y también actualizar su estado. Estos datos estarán habitualmente en una base de datos.</a:t>
            </a:r>
          </a:p>
          <a:p>
            <a:pPr fontAlgn="base"/>
            <a:r>
              <a:rPr lang="es-AR" sz="1200" b="1" i="0" kern="1200" dirty="0" smtClean="0">
                <a:solidFill>
                  <a:schemeClr val="tx1"/>
                </a:solidFill>
                <a:effectLst/>
                <a:latin typeface="+mn-lt"/>
                <a:ea typeface="+mn-ea"/>
                <a:cs typeface="+mn-cs"/>
              </a:rPr>
              <a:t>Vista: </a:t>
            </a:r>
            <a:r>
              <a:rPr lang="es-AR" sz="1200" b="0" i="0" kern="1200" dirty="0" smtClean="0">
                <a:solidFill>
                  <a:schemeClr val="tx1"/>
                </a:solidFill>
                <a:effectLst/>
                <a:latin typeface="+mn-lt"/>
                <a:ea typeface="+mn-ea"/>
                <a:cs typeface="+mn-cs"/>
              </a:rPr>
              <a:t>esta capa contiene el código de la aplicación que va a producir la visualización de las interfaces de usuario, es decir, el código que permitirá </a:t>
            </a:r>
            <a:r>
              <a:rPr lang="es-AR" sz="1200" b="0" i="0" kern="1200" dirty="0" err="1" smtClean="0">
                <a:solidFill>
                  <a:schemeClr val="tx1"/>
                </a:solidFill>
                <a:effectLst/>
                <a:latin typeface="+mn-lt"/>
                <a:ea typeface="+mn-ea"/>
                <a:cs typeface="+mn-cs"/>
              </a:rPr>
              <a:t>renderizar</a:t>
            </a:r>
            <a:r>
              <a:rPr lang="es-AR" sz="1200" b="0" i="0" kern="1200" dirty="0" smtClean="0">
                <a:solidFill>
                  <a:schemeClr val="tx1"/>
                </a:solidFill>
                <a:effectLst/>
                <a:latin typeface="+mn-lt"/>
                <a:ea typeface="+mn-ea"/>
                <a:cs typeface="+mn-cs"/>
              </a:rPr>
              <a:t> los estados de nuestra aplicación en HTML.</a:t>
            </a:r>
          </a:p>
          <a:p>
            <a:pPr fontAlgn="base"/>
            <a:r>
              <a:rPr lang="es-AR" sz="1200" b="1" i="0" kern="1200" dirty="0" smtClean="0">
                <a:solidFill>
                  <a:schemeClr val="tx1"/>
                </a:solidFill>
                <a:effectLst/>
                <a:latin typeface="+mn-lt"/>
                <a:ea typeface="+mn-ea"/>
                <a:cs typeface="+mn-cs"/>
              </a:rPr>
              <a:t>Controlador: </a:t>
            </a:r>
            <a:r>
              <a:rPr lang="es-AR" sz="1200" b="0" i="0" kern="1200" dirty="0" smtClean="0">
                <a:solidFill>
                  <a:schemeClr val="tx1"/>
                </a:solidFill>
                <a:effectLst/>
                <a:latin typeface="+mn-lt"/>
                <a:ea typeface="+mn-ea"/>
                <a:cs typeface="+mn-cs"/>
              </a:rPr>
              <a:t>contiene el código necesario para responder a las acciones que solicita la aplicación, como por ejemplo realizar una compra o visualizar un elemento. Esta capa sirve de enlace entre la vista y el modelo.</a:t>
            </a:r>
          </a:p>
          <a:p>
            <a:pPr fontAlgn="base"/>
            <a:r>
              <a:rPr lang="es-AR" dirty="0" smtClean="0"/>
              <a:t/>
            </a:r>
            <a:br>
              <a:rPr lang="es-AR" dirty="0" smtClean="0"/>
            </a:br>
            <a:r>
              <a:rPr lang="es-AR" sz="1200" b="1" i="0" kern="1200" dirty="0" smtClean="0">
                <a:solidFill>
                  <a:schemeClr val="tx1"/>
                </a:solidFill>
                <a:effectLst/>
                <a:latin typeface="+mn-lt"/>
                <a:ea typeface="+mn-ea"/>
                <a:cs typeface="+mn-cs"/>
              </a:rPr>
              <a:t>Algunas ventajas de usar el </a:t>
            </a:r>
            <a:r>
              <a:rPr lang="es-AR" sz="1200" b="1" i="0" kern="1200" dirty="0" err="1" smtClean="0">
                <a:solidFill>
                  <a:schemeClr val="tx1"/>
                </a:solidFill>
                <a:effectLst/>
                <a:latin typeface="+mn-lt"/>
                <a:ea typeface="+mn-ea"/>
                <a:cs typeface="+mn-cs"/>
              </a:rPr>
              <a:t>framework</a:t>
            </a:r>
            <a:r>
              <a:rPr lang="es-AR" sz="1200" b="1" i="0" kern="1200" dirty="0" smtClean="0">
                <a:solidFill>
                  <a:schemeClr val="tx1"/>
                </a:solidFill>
                <a:effectLst/>
                <a:latin typeface="+mn-lt"/>
                <a:ea typeface="+mn-ea"/>
                <a:cs typeface="+mn-cs"/>
              </a:rPr>
              <a:t> </a:t>
            </a:r>
            <a:r>
              <a:rPr lang="es-AR" sz="1200" b="1" i="0" kern="1200" dirty="0" err="1" smtClean="0">
                <a:solidFill>
                  <a:schemeClr val="tx1"/>
                </a:solidFill>
                <a:effectLst/>
                <a:latin typeface="+mn-lt"/>
                <a:ea typeface="+mn-ea"/>
                <a:cs typeface="+mn-cs"/>
              </a:rPr>
              <a:t>CodeIgniter</a:t>
            </a:r>
            <a:r>
              <a:rPr lang="es-AR" sz="1200" b="1" i="0" kern="1200" dirty="0" smtClean="0">
                <a:solidFill>
                  <a:schemeClr val="tx1"/>
                </a:solidFill>
                <a:effectLst/>
                <a:latin typeface="+mn-lt"/>
                <a:ea typeface="+mn-ea"/>
                <a:cs typeface="+mn-cs"/>
              </a:rPr>
              <a:t>:</a:t>
            </a:r>
            <a:endParaRPr lang="es-AR" sz="1200" b="0" i="0" kern="1200" dirty="0" smtClean="0">
              <a:solidFill>
                <a:schemeClr val="tx1"/>
              </a:solidFill>
              <a:effectLst/>
              <a:latin typeface="+mn-lt"/>
              <a:ea typeface="+mn-ea"/>
              <a:cs typeface="+mn-cs"/>
            </a:endParaRPr>
          </a:p>
          <a:p>
            <a:pPr fontAlgn="base"/>
            <a:r>
              <a:rPr lang="es-AR" sz="1200" b="0" i="0" kern="1200" dirty="0" smtClean="0">
                <a:solidFill>
                  <a:schemeClr val="tx1"/>
                </a:solidFill>
                <a:effectLst/>
                <a:latin typeface="+mn-lt"/>
                <a:ea typeface="+mn-ea"/>
                <a:cs typeface="+mn-cs"/>
              </a:rPr>
              <a:t>Las páginas se procesan más </a:t>
            </a:r>
            <a:r>
              <a:rPr lang="es-AR" sz="1200" b="0" i="0" kern="1200" dirty="0" err="1" smtClean="0">
                <a:solidFill>
                  <a:schemeClr val="tx1"/>
                </a:solidFill>
                <a:effectLst/>
                <a:latin typeface="+mn-lt"/>
                <a:ea typeface="+mn-ea"/>
                <a:cs typeface="+mn-cs"/>
              </a:rPr>
              <a:t>rapido</a:t>
            </a:r>
            <a:r>
              <a:rPr lang="es-AR" sz="1200" b="0" i="0" kern="1200" dirty="0" smtClean="0">
                <a:solidFill>
                  <a:schemeClr val="tx1"/>
                </a:solidFill>
                <a:effectLst/>
                <a:latin typeface="+mn-lt"/>
                <a:ea typeface="+mn-ea"/>
                <a:cs typeface="+mn-cs"/>
              </a:rPr>
              <a:t>, el núcleo de </a:t>
            </a:r>
            <a:r>
              <a:rPr lang="es-AR" sz="1200" b="0" i="0" kern="1200" dirty="0" err="1" smtClean="0">
                <a:solidFill>
                  <a:schemeClr val="tx1"/>
                </a:solidFill>
                <a:effectLst/>
                <a:latin typeface="+mn-lt"/>
                <a:ea typeface="+mn-ea"/>
                <a:cs typeface="+mn-cs"/>
              </a:rPr>
              <a:t>CodeIgniter</a:t>
            </a:r>
            <a:r>
              <a:rPr lang="es-AR" sz="1200" b="0" i="0" kern="1200" dirty="0" smtClean="0">
                <a:solidFill>
                  <a:schemeClr val="tx1"/>
                </a:solidFill>
                <a:effectLst/>
                <a:latin typeface="+mn-lt"/>
                <a:ea typeface="+mn-ea"/>
                <a:cs typeface="+mn-cs"/>
              </a:rPr>
              <a:t> es bastante ligero.</a:t>
            </a:r>
          </a:p>
          <a:p>
            <a:pPr fontAlgn="base"/>
            <a:r>
              <a:rPr lang="es-AR" sz="1200" b="0" i="0" kern="1200" dirty="0" smtClean="0">
                <a:solidFill>
                  <a:schemeClr val="tx1"/>
                </a:solidFill>
                <a:effectLst/>
                <a:latin typeface="+mn-lt"/>
                <a:ea typeface="+mn-ea"/>
                <a:cs typeface="+mn-cs"/>
              </a:rPr>
              <a:t>Es sencillo de instalar, basta con subir los archivos al ftp y tocar un archivo de configuración para definir el acceso a la base de datos.</a:t>
            </a:r>
          </a:p>
          <a:p>
            <a:pPr fontAlgn="base"/>
            <a:r>
              <a:rPr lang="es-AR" sz="1200" b="0" i="0" kern="1200" dirty="0" smtClean="0">
                <a:solidFill>
                  <a:schemeClr val="tx1"/>
                </a:solidFill>
                <a:effectLst/>
                <a:latin typeface="+mn-lt"/>
                <a:ea typeface="+mn-ea"/>
                <a:cs typeface="+mn-cs"/>
              </a:rPr>
              <a:t>Existe abundante documentación en la red.</a:t>
            </a:r>
          </a:p>
          <a:p>
            <a:pPr fontAlgn="base"/>
            <a:r>
              <a:rPr lang="es-AR" sz="1200" b="0" i="0" kern="1200" dirty="0" smtClean="0">
                <a:solidFill>
                  <a:schemeClr val="tx1"/>
                </a:solidFill>
                <a:effectLst/>
                <a:latin typeface="+mn-lt"/>
                <a:ea typeface="+mn-ea"/>
                <a:cs typeface="+mn-cs"/>
              </a:rPr>
              <a:t>Facilidad de edición del código ya creado.</a:t>
            </a:r>
          </a:p>
          <a:p>
            <a:pPr fontAlgn="base"/>
            <a:r>
              <a:rPr lang="es-AR" sz="1200" b="0" i="0" kern="1200" dirty="0" smtClean="0">
                <a:solidFill>
                  <a:schemeClr val="tx1"/>
                </a:solidFill>
                <a:effectLst/>
                <a:latin typeface="+mn-lt"/>
                <a:ea typeface="+mn-ea"/>
                <a:cs typeface="+mn-cs"/>
              </a:rPr>
              <a:t>Facilidad para crear nuevos módulos, páginas o funcionalidades.</a:t>
            </a:r>
          </a:p>
          <a:p>
            <a:pPr fontAlgn="base"/>
            <a:r>
              <a:rPr lang="es-AR" sz="1200" b="0" i="0" kern="1200" dirty="0" smtClean="0">
                <a:solidFill>
                  <a:schemeClr val="tx1"/>
                </a:solidFill>
                <a:effectLst/>
                <a:latin typeface="+mn-lt"/>
                <a:ea typeface="+mn-ea"/>
                <a:cs typeface="+mn-cs"/>
              </a:rPr>
              <a:t>Estandarización del código</a:t>
            </a:r>
          </a:p>
          <a:p>
            <a:pPr fontAlgn="base"/>
            <a:r>
              <a:rPr lang="es-AR" sz="1200" b="0" i="0" kern="1200" dirty="0" smtClean="0">
                <a:solidFill>
                  <a:schemeClr val="tx1"/>
                </a:solidFill>
                <a:effectLst/>
                <a:latin typeface="+mn-lt"/>
                <a:ea typeface="+mn-ea"/>
                <a:cs typeface="+mn-cs"/>
              </a:rPr>
              <a:t>Separación de la lógica y arquitectura de la web, el MVC.</a:t>
            </a:r>
          </a:p>
          <a:p>
            <a:pPr fontAlgn="base"/>
            <a:r>
              <a:rPr lang="es-AR" sz="1200" b="0" i="0" kern="1200" dirty="0" smtClean="0">
                <a:solidFill>
                  <a:schemeClr val="tx1"/>
                </a:solidFill>
                <a:effectLst/>
                <a:latin typeface="+mn-lt"/>
                <a:ea typeface="+mn-ea"/>
                <a:cs typeface="+mn-cs"/>
              </a:rPr>
              <a:t>Cualquier servidor que soporte </a:t>
            </a:r>
            <a:r>
              <a:rPr lang="es-AR" sz="1200" b="0" i="0" kern="1200" dirty="0" err="1" smtClean="0">
                <a:solidFill>
                  <a:schemeClr val="tx1"/>
                </a:solidFill>
                <a:effectLst/>
                <a:latin typeface="+mn-lt"/>
                <a:ea typeface="+mn-ea"/>
                <a:cs typeface="+mn-cs"/>
              </a:rPr>
              <a:t>PHP+MySQL</a:t>
            </a:r>
            <a:r>
              <a:rPr lang="es-AR" sz="1200" b="0" i="0" kern="1200" dirty="0" smtClean="0">
                <a:solidFill>
                  <a:schemeClr val="tx1"/>
                </a:solidFill>
                <a:effectLst/>
                <a:latin typeface="+mn-lt"/>
                <a:ea typeface="+mn-ea"/>
                <a:cs typeface="+mn-cs"/>
              </a:rPr>
              <a:t> sirve para </a:t>
            </a:r>
            <a:r>
              <a:rPr lang="es-AR" sz="1200" b="0" i="0" kern="1200" dirty="0" err="1" smtClean="0">
                <a:solidFill>
                  <a:schemeClr val="tx1"/>
                </a:solidFill>
                <a:effectLst/>
                <a:latin typeface="+mn-lt"/>
                <a:ea typeface="+mn-ea"/>
                <a:cs typeface="+mn-cs"/>
              </a:rPr>
              <a:t>CodeIgniter</a:t>
            </a:r>
            <a:r>
              <a:rPr lang="es-AR" sz="1200" b="0" i="0" kern="1200" dirty="0" smtClean="0">
                <a:solidFill>
                  <a:schemeClr val="tx1"/>
                </a:solidFill>
                <a:effectLst/>
                <a:latin typeface="+mn-lt"/>
                <a:ea typeface="+mn-ea"/>
                <a:cs typeface="+mn-cs"/>
              </a:rPr>
              <a:t>.</a:t>
            </a:r>
          </a:p>
          <a:p>
            <a:pPr fontAlgn="base"/>
            <a:r>
              <a:rPr lang="es-AR" sz="1200" b="0" i="0" kern="1200" dirty="0" err="1" smtClean="0">
                <a:solidFill>
                  <a:schemeClr val="tx1"/>
                </a:solidFill>
                <a:effectLst/>
                <a:latin typeface="+mn-lt"/>
                <a:ea typeface="+mn-ea"/>
                <a:cs typeface="+mn-cs"/>
              </a:rPr>
              <a:t>CodeIgniter</a:t>
            </a:r>
            <a:r>
              <a:rPr lang="es-AR" sz="1200" b="0" i="0" kern="1200" dirty="0" smtClean="0">
                <a:solidFill>
                  <a:schemeClr val="tx1"/>
                </a:solidFill>
                <a:effectLst/>
                <a:latin typeface="+mn-lt"/>
                <a:ea typeface="+mn-ea"/>
                <a:cs typeface="+mn-cs"/>
              </a:rPr>
              <a:t> se encuentra bajo una licencia open </a:t>
            </a:r>
            <a:r>
              <a:rPr lang="es-AR" sz="1200" b="0" i="0" kern="1200" dirty="0" err="1" smtClean="0">
                <a:solidFill>
                  <a:schemeClr val="tx1"/>
                </a:solidFill>
                <a:effectLst/>
                <a:latin typeface="+mn-lt"/>
                <a:ea typeface="+mn-ea"/>
                <a:cs typeface="+mn-cs"/>
              </a:rPr>
              <a:t>source</a:t>
            </a:r>
            <a:r>
              <a:rPr lang="es-AR" sz="1200" b="0" i="0" kern="1200" dirty="0" smtClean="0">
                <a:solidFill>
                  <a:schemeClr val="tx1"/>
                </a:solidFill>
                <a:effectLst/>
                <a:latin typeface="+mn-lt"/>
                <a:ea typeface="+mn-ea"/>
                <a:cs typeface="+mn-cs"/>
              </a:rPr>
              <a:t>, es código libre.</a:t>
            </a:r>
          </a:p>
          <a:p>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14</a:t>
            </a:fld>
            <a:endParaRPr lang="es-ES" noProof="0"/>
          </a:p>
        </p:txBody>
      </p:sp>
    </p:spTree>
    <p:extLst>
      <p:ext uri="{BB962C8B-B14F-4D97-AF65-F5344CB8AC3E}">
        <p14:creationId xmlns:p14="http://schemas.microsoft.com/office/powerpoint/2010/main" val="4230119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19</a:t>
            </a:fld>
            <a:endParaRPr lang="es-ES" noProof="0"/>
          </a:p>
        </p:txBody>
      </p:sp>
    </p:spTree>
    <p:extLst>
      <p:ext uri="{BB962C8B-B14F-4D97-AF65-F5344CB8AC3E}">
        <p14:creationId xmlns:p14="http://schemas.microsoft.com/office/powerpoint/2010/main" val="118126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&lt;</a:t>
            </a:r>
            <a:r>
              <a:rPr lang="es-AR" sz="1200" b="0" i="0" kern="1200" dirty="0" smtClean="0">
                <a:solidFill>
                  <a:schemeClr val="tx1"/>
                </a:solidFill>
                <a:effectLst/>
                <a:latin typeface="+mn-lt"/>
                <a:ea typeface="+mn-ea"/>
                <a:cs typeface="+mn-cs"/>
              </a:rPr>
              <a:t>DOCTYPE&gt; </a:t>
            </a:r>
            <a:r>
              <a:rPr lang="es-AR" sz="1200" b="1" i="0" kern="1200" dirty="0" smtClean="0">
                <a:solidFill>
                  <a:schemeClr val="tx1"/>
                </a:solidFill>
                <a:effectLst/>
                <a:latin typeface="+mn-lt"/>
                <a:ea typeface="+mn-ea"/>
                <a:cs typeface="+mn-cs"/>
              </a:rPr>
              <a:t>info.ma al navegador qué versión de HTML (o XML) se usó para escribir el documento.</a:t>
            </a:r>
          </a:p>
          <a:p>
            <a:r>
              <a:rPr lang="es-AR" sz="1200" b="0" i="0" kern="1200" dirty="0" smtClean="0">
                <a:solidFill>
                  <a:schemeClr val="tx1"/>
                </a:solidFill>
                <a:effectLst/>
                <a:latin typeface="+mn-lt"/>
                <a:ea typeface="+mn-ea"/>
                <a:cs typeface="+mn-cs"/>
              </a:rPr>
              <a:t>&lt;</a:t>
            </a:r>
            <a:r>
              <a:rPr lang="es-AR" sz="1200" b="1" i="0" kern="1200" dirty="0" err="1" smtClean="0">
                <a:solidFill>
                  <a:schemeClr val="tx1"/>
                </a:solidFill>
                <a:effectLst/>
                <a:latin typeface="+mn-lt"/>
                <a:ea typeface="+mn-ea"/>
                <a:cs typeface="+mn-cs"/>
              </a:rPr>
              <a:t>html</a:t>
            </a:r>
            <a:r>
              <a:rPr lang="es-AR" sz="1200" b="0" i="0" kern="1200" dirty="0" smtClean="0">
                <a:solidFill>
                  <a:schemeClr val="tx1"/>
                </a:solidFill>
                <a:effectLst/>
                <a:latin typeface="+mn-lt"/>
                <a:ea typeface="+mn-ea"/>
                <a:cs typeface="+mn-cs"/>
              </a:rPr>
              <a:t>&gt; – El elemento raíz. Todos los sitios web comienzan con el elemento </a:t>
            </a:r>
            <a:r>
              <a:rPr lang="es-AR" sz="1200" b="1" i="0" kern="1200" dirty="0" err="1" smtClean="0">
                <a:solidFill>
                  <a:schemeClr val="tx1"/>
                </a:solidFill>
                <a:effectLst/>
                <a:latin typeface="+mn-lt"/>
                <a:ea typeface="+mn-ea"/>
                <a:cs typeface="+mn-cs"/>
              </a:rPr>
              <a:t>html</a:t>
            </a:r>
            <a:r>
              <a:rPr lang="es-AR" sz="1200" b="0" i="0" kern="1200" dirty="0" smtClean="0">
                <a:solidFill>
                  <a:schemeClr val="tx1"/>
                </a:solidFill>
                <a:effectLst/>
                <a:latin typeface="+mn-lt"/>
                <a:ea typeface="+mn-ea"/>
                <a:cs typeface="+mn-cs"/>
              </a:rPr>
              <a:t>. ...</a:t>
            </a:r>
          </a:p>
          <a:p>
            <a:r>
              <a:rPr lang="es-AR" sz="1200" b="0" i="0" kern="1200" dirty="0" smtClean="0">
                <a:solidFill>
                  <a:schemeClr val="tx1"/>
                </a:solidFill>
                <a:effectLst/>
                <a:latin typeface="+mn-lt"/>
                <a:ea typeface="+mn-ea"/>
                <a:cs typeface="+mn-cs"/>
              </a:rPr>
              <a:t>&lt;head&gt; – El encabezado del documento. ...</a:t>
            </a:r>
          </a:p>
          <a:p>
            <a:r>
              <a:rPr lang="es-AR" sz="1200" b="0" i="0" kern="1200" dirty="0" smtClean="0">
                <a:solidFill>
                  <a:schemeClr val="tx1"/>
                </a:solidFill>
                <a:effectLst/>
                <a:latin typeface="+mn-lt"/>
                <a:ea typeface="+mn-ea"/>
                <a:cs typeface="+mn-cs"/>
              </a:rPr>
              <a:t>&lt;</a:t>
            </a:r>
            <a:r>
              <a:rPr lang="es-AR" sz="1200" b="0" i="0" kern="1200" dirty="0" err="1" smtClean="0">
                <a:solidFill>
                  <a:schemeClr val="tx1"/>
                </a:solidFill>
                <a:effectLst/>
                <a:latin typeface="+mn-lt"/>
                <a:ea typeface="+mn-ea"/>
                <a:cs typeface="+mn-cs"/>
              </a:rPr>
              <a:t>title</a:t>
            </a:r>
            <a:r>
              <a:rPr lang="es-AR" sz="1200" b="0" i="0" kern="1200" dirty="0" smtClean="0">
                <a:solidFill>
                  <a:schemeClr val="tx1"/>
                </a:solidFill>
                <a:effectLst/>
                <a:latin typeface="+mn-lt"/>
                <a:ea typeface="+mn-ea"/>
                <a:cs typeface="+mn-cs"/>
              </a:rPr>
              <a:t>&gt; – El título de la página. ...</a:t>
            </a:r>
          </a:p>
          <a:p>
            <a:r>
              <a:rPr lang="es-AR" sz="1200" b="0" i="0" kern="1200" dirty="0" smtClean="0">
                <a:solidFill>
                  <a:schemeClr val="tx1"/>
                </a:solidFill>
                <a:effectLst/>
                <a:latin typeface="+mn-lt"/>
                <a:ea typeface="+mn-ea"/>
                <a:cs typeface="+mn-cs"/>
              </a:rPr>
              <a:t>&lt;</a:t>
            </a:r>
            <a:r>
              <a:rPr lang="es-AR" sz="1200" b="0" i="0" kern="1200" dirty="0" err="1" smtClean="0">
                <a:solidFill>
                  <a:schemeClr val="tx1"/>
                </a:solidFill>
                <a:effectLst/>
                <a:latin typeface="+mn-lt"/>
                <a:ea typeface="+mn-ea"/>
                <a:cs typeface="+mn-cs"/>
              </a:rPr>
              <a:t>body</a:t>
            </a:r>
            <a:r>
              <a:rPr lang="es-AR" sz="1200" b="0" i="0" kern="1200" dirty="0" smtClean="0">
                <a:solidFill>
                  <a:schemeClr val="tx1"/>
                </a:solidFill>
                <a:effectLst/>
                <a:latin typeface="+mn-lt"/>
                <a:ea typeface="+mn-ea"/>
                <a:cs typeface="+mn-cs"/>
              </a:rPr>
              <a:t>&gt; – El contenido de la página. ...</a:t>
            </a:r>
          </a:p>
          <a:p>
            <a:r>
              <a:rPr lang="es-AR" sz="1200" b="0" i="0" kern="1200" dirty="0" smtClean="0">
                <a:solidFill>
                  <a:schemeClr val="tx1"/>
                </a:solidFill>
                <a:effectLst/>
                <a:latin typeface="+mn-lt"/>
                <a:ea typeface="+mn-ea"/>
                <a:cs typeface="+mn-cs"/>
              </a:rPr>
              <a:t>&lt;h1&gt; – Encabezado de sección. ...</a:t>
            </a:r>
          </a:p>
          <a:p>
            <a:r>
              <a:rPr lang="es-AR" sz="1200" b="0" i="0" kern="1200" dirty="0" smtClean="0">
                <a:solidFill>
                  <a:schemeClr val="tx1"/>
                </a:solidFill>
                <a:effectLst/>
                <a:latin typeface="+mn-lt"/>
                <a:ea typeface="+mn-ea"/>
                <a:cs typeface="+mn-cs"/>
              </a:rPr>
              <a:t>&lt;p&gt; – Un párrafo. ...</a:t>
            </a:r>
          </a:p>
          <a:p>
            <a:r>
              <a:rPr lang="es-AR" sz="1200" b="0" i="0" kern="1200" dirty="0" smtClean="0">
                <a:solidFill>
                  <a:schemeClr val="tx1"/>
                </a:solidFill>
                <a:effectLst/>
                <a:latin typeface="+mn-lt"/>
                <a:ea typeface="+mn-ea"/>
                <a:cs typeface="+mn-cs"/>
              </a:rPr>
              <a:t>&lt;a&gt; – Un enlace. ...</a:t>
            </a:r>
          </a:p>
          <a:p>
            <a:r>
              <a:rPr lang="es-AR" sz="1200" b="0" i="0" kern="1200" dirty="0" smtClean="0">
                <a:solidFill>
                  <a:schemeClr val="tx1"/>
                </a:solidFill>
                <a:effectLst/>
                <a:latin typeface="+mn-lt"/>
                <a:ea typeface="+mn-ea"/>
                <a:cs typeface="+mn-cs"/>
              </a:rPr>
              <a:t>&lt;</a:t>
            </a:r>
            <a:r>
              <a:rPr lang="es-AR" sz="1200" b="0" i="0" kern="1200" dirty="0" err="1" smtClean="0">
                <a:solidFill>
                  <a:schemeClr val="tx1"/>
                </a:solidFill>
                <a:effectLst/>
                <a:latin typeface="+mn-lt"/>
                <a:ea typeface="+mn-ea"/>
                <a:cs typeface="+mn-cs"/>
              </a:rPr>
              <a:t>img</a:t>
            </a:r>
            <a:r>
              <a:rPr lang="es-AR" sz="1200" b="0" i="0" kern="1200" dirty="0" smtClean="0">
                <a:solidFill>
                  <a:schemeClr val="tx1"/>
                </a:solidFill>
                <a:effectLst/>
                <a:latin typeface="+mn-lt"/>
                <a:ea typeface="+mn-ea"/>
                <a:cs typeface="+mn-cs"/>
              </a:rPr>
              <a:t>&gt; – Una imagen</a:t>
            </a:r>
          </a:p>
          <a:p>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28</a:t>
            </a:fld>
            <a:endParaRPr lang="es-ES" noProof="0"/>
          </a:p>
        </p:txBody>
      </p:sp>
    </p:spTree>
    <p:extLst>
      <p:ext uri="{BB962C8B-B14F-4D97-AF65-F5344CB8AC3E}">
        <p14:creationId xmlns:p14="http://schemas.microsoft.com/office/powerpoint/2010/main" val="170045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29</a:t>
            </a:fld>
            <a:endParaRPr lang="es-ES" noProof="0"/>
          </a:p>
        </p:txBody>
      </p:sp>
    </p:spTree>
    <p:extLst>
      <p:ext uri="{BB962C8B-B14F-4D97-AF65-F5344CB8AC3E}">
        <p14:creationId xmlns:p14="http://schemas.microsoft.com/office/powerpoint/2010/main" val="212904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30</a:t>
            </a:fld>
            <a:endParaRPr lang="es-ES"/>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2</a:t>
            </a:fld>
            <a:endParaRPr lang="es-ES" noProof="0"/>
          </a:p>
        </p:txBody>
      </p:sp>
    </p:spTree>
    <p:extLst>
      <p:ext uri="{BB962C8B-B14F-4D97-AF65-F5344CB8AC3E}">
        <p14:creationId xmlns:p14="http://schemas.microsoft.com/office/powerpoint/2010/main" val="51655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1" i="0" kern="1200" dirty="0" smtClean="0">
                <a:solidFill>
                  <a:schemeClr val="tx1"/>
                </a:solidFill>
                <a:effectLst/>
                <a:latin typeface="+mn-lt"/>
                <a:ea typeface="+mn-ea"/>
                <a:cs typeface="+mn-cs"/>
              </a:rPr>
              <a:t>Cualquier usuario con conocimientos bajos / medios puede adentrarse en el mundo de la programación. En gran medida esto se logra gracias a los entornos de desarrollo existentes. Estos intentan facilitarnos las cosas en la medida de lo posible a la hora de escribir código, ya sea para dispositivos móviles o para aplicaciones más de equipos de computadoras</a:t>
            </a:r>
          </a:p>
          <a:p>
            <a:r>
              <a:rPr lang="es-AR" sz="1200" b="1" i="0" kern="1200" dirty="0" smtClean="0">
                <a:solidFill>
                  <a:schemeClr val="tx1"/>
                </a:solidFill>
                <a:effectLst/>
                <a:latin typeface="+mn-lt"/>
                <a:ea typeface="+mn-ea"/>
                <a:cs typeface="+mn-cs"/>
              </a:rPr>
              <a:t>Lenguajes:</a:t>
            </a:r>
            <a:r>
              <a:rPr lang="es-AR" sz="1200" b="1" i="0" kern="1200" baseline="0" dirty="0" smtClean="0">
                <a:solidFill>
                  <a:schemeClr val="tx1"/>
                </a:solidFill>
                <a:effectLst/>
                <a:latin typeface="+mn-lt"/>
                <a:ea typeface="+mn-ea"/>
                <a:cs typeface="+mn-cs"/>
              </a:rPr>
              <a:t> java, </a:t>
            </a:r>
            <a:r>
              <a:rPr lang="es-AR" sz="1200" b="1" i="0" kern="1200" baseline="0" dirty="0" err="1" smtClean="0">
                <a:solidFill>
                  <a:schemeClr val="tx1"/>
                </a:solidFill>
                <a:effectLst/>
                <a:latin typeface="+mn-lt"/>
                <a:ea typeface="+mn-ea"/>
                <a:cs typeface="+mn-cs"/>
              </a:rPr>
              <a:t>javascript</a:t>
            </a:r>
            <a:r>
              <a:rPr lang="es-AR" sz="1200" b="1" i="0" kern="1200" baseline="0" dirty="0" smtClean="0">
                <a:solidFill>
                  <a:schemeClr val="tx1"/>
                </a:solidFill>
                <a:effectLst/>
                <a:latin typeface="+mn-lt"/>
                <a:ea typeface="+mn-ea"/>
                <a:cs typeface="+mn-cs"/>
              </a:rPr>
              <a:t>, </a:t>
            </a:r>
            <a:r>
              <a:rPr lang="es-AR" sz="1200" b="1" i="0" kern="1200" baseline="0" dirty="0" err="1" smtClean="0">
                <a:solidFill>
                  <a:schemeClr val="tx1"/>
                </a:solidFill>
                <a:effectLst/>
                <a:latin typeface="+mn-lt"/>
                <a:ea typeface="+mn-ea"/>
                <a:cs typeface="+mn-cs"/>
              </a:rPr>
              <a:t>pyton</a:t>
            </a:r>
            <a:r>
              <a:rPr lang="es-AR" sz="1200" b="1" i="0" kern="1200" baseline="0" dirty="0" smtClean="0">
                <a:solidFill>
                  <a:schemeClr val="tx1"/>
                </a:solidFill>
                <a:effectLst/>
                <a:latin typeface="+mn-lt"/>
                <a:ea typeface="+mn-ea"/>
                <a:cs typeface="+mn-cs"/>
              </a:rPr>
              <a:t>, Swift (</a:t>
            </a:r>
            <a:r>
              <a:rPr lang="es-AR" sz="1200" b="1" i="0" kern="1200" baseline="0" dirty="0" err="1" smtClean="0">
                <a:solidFill>
                  <a:schemeClr val="tx1"/>
                </a:solidFill>
                <a:effectLst/>
                <a:latin typeface="+mn-lt"/>
                <a:ea typeface="+mn-ea"/>
                <a:cs typeface="+mn-cs"/>
              </a:rPr>
              <a:t>ios</a:t>
            </a:r>
            <a:r>
              <a:rPr lang="es-AR" sz="1200" b="1" i="0" kern="1200" baseline="0" dirty="0" smtClean="0">
                <a:solidFill>
                  <a:schemeClr val="tx1"/>
                </a:solidFill>
                <a:effectLst/>
                <a:latin typeface="+mn-lt"/>
                <a:ea typeface="+mn-ea"/>
                <a:cs typeface="+mn-cs"/>
              </a:rPr>
              <a:t>).</a:t>
            </a:r>
            <a:endParaRPr lang="es-AR" b="1"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3</a:t>
            </a:fld>
            <a:endParaRPr lang="es-ES" noProof="0"/>
          </a:p>
        </p:txBody>
      </p:sp>
    </p:spTree>
    <p:extLst>
      <p:ext uri="{BB962C8B-B14F-4D97-AF65-F5344CB8AC3E}">
        <p14:creationId xmlns:p14="http://schemas.microsoft.com/office/powerpoint/2010/main" val="109600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kern="1200" dirty="0" smtClean="0">
                <a:solidFill>
                  <a:schemeClr val="bg1"/>
                </a:solidFill>
                <a:effectLst/>
                <a:latin typeface="+mn-lt"/>
                <a:ea typeface="+mn-ea"/>
                <a:cs typeface="+mn-cs"/>
              </a:rPr>
              <a:t>Un sistema de gestión de contenidos o CMS es un </a:t>
            </a:r>
            <a:r>
              <a:rPr lang="es-AR" sz="1200" b="1" i="0" kern="1200" dirty="0" smtClean="0">
                <a:solidFill>
                  <a:schemeClr val="bg1"/>
                </a:solidFill>
                <a:effectLst/>
                <a:latin typeface="+mn-lt"/>
                <a:ea typeface="+mn-ea"/>
                <a:cs typeface="+mn-cs"/>
              </a:rPr>
              <a:t>programa informático </a:t>
            </a:r>
            <a:r>
              <a:rPr lang="es-AR" sz="1200" b="0" i="0" kern="1200" dirty="0" smtClean="0">
                <a:solidFill>
                  <a:schemeClr val="bg1"/>
                </a:solidFill>
                <a:effectLst/>
                <a:latin typeface="+mn-lt"/>
                <a:ea typeface="+mn-ea"/>
                <a:cs typeface="+mn-cs"/>
              </a:rPr>
              <a:t>que permite crear un </a:t>
            </a:r>
            <a:r>
              <a:rPr lang="es-AR" sz="1200" b="1" i="0" kern="1200" dirty="0" smtClean="0">
                <a:solidFill>
                  <a:schemeClr val="bg1"/>
                </a:solidFill>
                <a:effectLst/>
                <a:latin typeface="+mn-lt"/>
                <a:ea typeface="+mn-ea"/>
                <a:cs typeface="+mn-cs"/>
              </a:rPr>
              <a:t>entorno de trabajo </a:t>
            </a:r>
            <a:r>
              <a:rPr lang="es-AR" sz="1200" b="0" i="0" kern="1200" dirty="0" smtClean="0">
                <a:solidFill>
                  <a:schemeClr val="bg1"/>
                </a:solidFill>
                <a:effectLst/>
                <a:latin typeface="+mn-lt"/>
                <a:ea typeface="+mn-ea"/>
                <a:cs typeface="+mn-cs"/>
              </a:rPr>
              <a:t>para la </a:t>
            </a:r>
            <a:r>
              <a:rPr lang="es-AR" sz="1200" b="1" i="0" kern="1200" dirty="0" smtClean="0">
                <a:solidFill>
                  <a:schemeClr val="bg1"/>
                </a:solidFill>
                <a:effectLst/>
                <a:latin typeface="+mn-lt"/>
                <a:ea typeface="+mn-ea"/>
                <a:cs typeface="+mn-cs"/>
              </a:rPr>
              <a:t>creación y administración </a:t>
            </a:r>
            <a:r>
              <a:rPr lang="es-AR" sz="1200" b="0" i="0" kern="1200" dirty="0" smtClean="0">
                <a:solidFill>
                  <a:schemeClr val="bg1"/>
                </a:solidFill>
                <a:effectLst/>
                <a:latin typeface="+mn-lt"/>
                <a:ea typeface="+mn-ea"/>
                <a:cs typeface="+mn-cs"/>
              </a:rPr>
              <a:t>de contenidos, principalmente en </a:t>
            </a:r>
            <a:r>
              <a:rPr lang="es-AR" sz="1200" b="1" i="0" kern="1200" dirty="0" smtClean="0">
                <a:solidFill>
                  <a:schemeClr val="bg1"/>
                </a:solidFill>
                <a:effectLst/>
                <a:latin typeface="+mn-lt"/>
                <a:ea typeface="+mn-ea"/>
                <a:cs typeface="+mn-cs"/>
              </a:rPr>
              <a:t>páginas web</a:t>
            </a:r>
            <a:r>
              <a:rPr lang="es-AR" sz="1200" b="0" i="0" kern="1200" dirty="0" smtClean="0">
                <a:solidFill>
                  <a:schemeClr val="bg1"/>
                </a:solidFill>
                <a:effectLst/>
                <a:latin typeface="+mn-lt"/>
                <a:ea typeface="+mn-ea"/>
                <a:cs typeface="+mn-cs"/>
              </a:rPr>
              <a:t>, por parte de los </a:t>
            </a:r>
            <a:r>
              <a:rPr lang="es-AR" sz="1200" b="1" i="0" kern="1200" dirty="0" smtClean="0">
                <a:solidFill>
                  <a:schemeClr val="bg1"/>
                </a:solidFill>
                <a:effectLst/>
                <a:latin typeface="+mn-lt"/>
                <a:ea typeface="+mn-ea"/>
                <a:cs typeface="+mn-cs"/>
              </a:rPr>
              <a:t>administradores, editores, participantes y demás usuarios</a:t>
            </a:r>
            <a:r>
              <a:rPr lang="es-AR" sz="1200" b="0" i="0" kern="1200" dirty="0" smtClean="0">
                <a:solidFill>
                  <a:schemeClr val="bg1"/>
                </a:solidFill>
                <a:effectLst/>
                <a:latin typeface="+mn-lt"/>
                <a:ea typeface="+mn-ea"/>
                <a:cs typeface="+mn-cs"/>
              </a:rPr>
              <a:t>. </a:t>
            </a:r>
          </a:p>
          <a:p>
            <a:r>
              <a:rPr lang="es-AR" sz="1200" b="1" i="0" kern="1200" dirty="0" err="1" smtClean="0">
                <a:solidFill>
                  <a:schemeClr val="bg1"/>
                </a:solidFill>
                <a:effectLst/>
                <a:latin typeface="+mn-lt"/>
                <a:ea typeface="+mn-ea"/>
                <a:cs typeface="+mn-cs"/>
              </a:rPr>
              <a:t>Css</a:t>
            </a:r>
            <a:r>
              <a:rPr lang="es-AR" sz="1200" b="1" i="0" kern="1200" dirty="0" smtClean="0">
                <a:solidFill>
                  <a:schemeClr val="bg1"/>
                </a:solidFill>
                <a:effectLst/>
                <a:latin typeface="+mn-lt"/>
                <a:ea typeface="+mn-ea"/>
                <a:cs typeface="+mn-cs"/>
              </a:rPr>
              <a:t>: </a:t>
            </a:r>
            <a:r>
              <a:rPr lang="es-AR" sz="1200" b="0" i="0" kern="1200" dirty="0" smtClean="0">
                <a:solidFill>
                  <a:schemeClr val="bg1"/>
                </a:solidFill>
                <a:effectLst/>
                <a:latin typeface="+mn-lt"/>
                <a:ea typeface="+mn-ea"/>
                <a:cs typeface="+mn-cs"/>
              </a:rPr>
              <a:t>hojas de estilo en </a:t>
            </a:r>
            <a:r>
              <a:rPr lang="es-AR" sz="1200" b="0" i="0" kern="1200" dirty="0" err="1" smtClean="0">
                <a:solidFill>
                  <a:schemeClr val="bg1"/>
                </a:solidFill>
                <a:effectLst/>
                <a:latin typeface="+mn-lt"/>
                <a:ea typeface="+mn-ea"/>
                <a:cs typeface="+mn-cs"/>
              </a:rPr>
              <a:t>casacada</a:t>
            </a:r>
            <a:endParaRPr lang="es-AR" sz="1200" b="0" i="0" kern="1200" dirty="0" smtClean="0">
              <a:solidFill>
                <a:schemeClr val="bg1"/>
              </a:solidFill>
              <a:effectLst/>
              <a:latin typeface="+mn-lt"/>
              <a:ea typeface="+mn-ea"/>
              <a:cs typeface="+mn-cs"/>
            </a:endParaRPr>
          </a:p>
          <a:p>
            <a:r>
              <a:rPr lang="es-AR" sz="1200" b="1" i="0" kern="1200" dirty="0" err="1" smtClean="0">
                <a:solidFill>
                  <a:schemeClr val="bg1"/>
                </a:solidFill>
                <a:effectLst/>
                <a:latin typeface="+mn-lt"/>
                <a:ea typeface="+mn-ea"/>
                <a:cs typeface="+mn-cs"/>
              </a:rPr>
              <a:t>Js</a:t>
            </a:r>
            <a:r>
              <a:rPr lang="es-AR" sz="1200" b="1" i="0" kern="1200" dirty="0" smtClean="0">
                <a:solidFill>
                  <a:schemeClr val="bg1"/>
                </a:solidFill>
                <a:effectLst/>
                <a:latin typeface="+mn-lt"/>
                <a:ea typeface="+mn-ea"/>
                <a:cs typeface="+mn-cs"/>
              </a:rPr>
              <a:t>: </a:t>
            </a:r>
            <a:r>
              <a:rPr lang="es-AR" sz="1200" b="0" i="0" kern="1200" dirty="0" smtClean="0">
                <a:solidFill>
                  <a:schemeClr val="bg1"/>
                </a:solidFill>
                <a:effectLst/>
                <a:latin typeface="+mn-lt"/>
                <a:ea typeface="+mn-ea"/>
                <a:cs typeface="+mn-cs"/>
              </a:rPr>
              <a:t>lenguaje </a:t>
            </a:r>
            <a:r>
              <a:rPr lang="es-AR" sz="1200" b="0" i="0" kern="1200" dirty="0" err="1" smtClean="0">
                <a:solidFill>
                  <a:schemeClr val="bg1"/>
                </a:solidFill>
                <a:effectLst/>
                <a:latin typeface="+mn-lt"/>
                <a:ea typeface="+mn-ea"/>
                <a:cs typeface="+mn-cs"/>
              </a:rPr>
              <a:t>javascript</a:t>
            </a:r>
            <a:endParaRPr lang="es-AR" sz="1200" b="0" i="0" kern="1200" dirty="0" smtClean="0">
              <a:solidFill>
                <a:schemeClr val="bg1"/>
              </a:solidFill>
              <a:effectLst/>
              <a:latin typeface="+mn-lt"/>
              <a:ea typeface="+mn-ea"/>
              <a:cs typeface="+mn-cs"/>
            </a:endParaRPr>
          </a:p>
          <a:p>
            <a:r>
              <a:rPr lang="es-AR" sz="1200" b="0" i="0" kern="1200" dirty="0" smtClean="0">
                <a:solidFill>
                  <a:schemeClr val="bg1"/>
                </a:solidFill>
                <a:effectLst/>
                <a:latin typeface="+mn-lt"/>
                <a:ea typeface="+mn-ea"/>
                <a:cs typeface="+mn-cs"/>
              </a:rPr>
              <a:t>Un gestor de contenidos o Content Management </a:t>
            </a:r>
            <a:r>
              <a:rPr lang="es-AR" sz="1200" b="0" i="0" kern="1200" dirty="0" err="1" smtClean="0">
                <a:solidFill>
                  <a:schemeClr val="bg1"/>
                </a:solidFill>
                <a:effectLst/>
                <a:latin typeface="+mn-lt"/>
                <a:ea typeface="+mn-ea"/>
                <a:cs typeface="+mn-cs"/>
              </a:rPr>
              <a:t>System</a:t>
            </a:r>
            <a:r>
              <a:rPr lang="es-AR" sz="1200" b="0" i="0" kern="1200" dirty="0" smtClean="0">
                <a:solidFill>
                  <a:schemeClr val="bg1"/>
                </a:solidFill>
                <a:effectLst/>
                <a:latin typeface="+mn-lt"/>
                <a:ea typeface="+mn-ea"/>
                <a:cs typeface="+mn-cs"/>
              </a:rPr>
              <a:t> (CMS) es una plataforma online destinada a la creación, edición y publicación de contenido en internet. Dicho de otro modo, un CMS es la aplicación web que te permite crear y añadir contenido a una página web. Ejemplo </a:t>
            </a:r>
            <a:r>
              <a:rPr lang="es-AR" sz="1200" b="0" i="0" kern="1200" dirty="0" err="1" smtClean="0">
                <a:solidFill>
                  <a:schemeClr val="bg1"/>
                </a:solidFill>
                <a:effectLst/>
                <a:latin typeface="+mn-lt"/>
                <a:ea typeface="+mn-ea"/>
                <a:cs typeface="+mn-cs"/>
              </a:rPr>
              <a:t>Wordpress</a:t>
            </a:r>
            <a:endParaRPr lang="es-AR" dirty="0">
              <a:solidFill>
                <a:schemeClr val="bg1"/>
              </a:solidFill>
            </a:endParaRPr>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4</a:t>
            </a:fld>
            <a:endParaRPr lang="es-ES" noProof="0"/>
          </a:p>
        </p:txBody>
      </p:sp>
    </p:spTree>
    <p:extLst>
      <p:ext uri="{BB962C8B-B14F-4D97-AF65-F5344CB8AC3E}">
        <p14:creationId xmlns:p14="http://schemas.microsoft.com/office/powerpoint/2010/main" val="141657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b="1" dirty="0" smtClean="0"/>
              <a:t>API: interface de programación de aplicaciones</a:t>
            </a:r>
            <a:r>
              <a:rPr lang="es-AR" b="1" dirty="0" smtClean="0">
                <a:solidFill>
                  <a:srgbClr val="FF0000"/>
                </a:solidFill>
              </a:rPr>
              <a:t>. ¿</a:t>
            </a:r>
            <a:r>
              <a:rPr lang="es-AR" sz="1200" b="1" i="0" kern="1200" dirty="0" smtClean="0">
                <a:solidFill>
                  <a:srgbClr val="FF0000"/>
                </a:solidFill>
                <a:effectLst/>
                <a:latin typeface="+mn-lt"/>
                <a:ea typeface="+mn-ea"/>
                <a:cs typeface="+mn-cs"/>
              </a:rPr>
              <a:t>Qué es una API y para qué sirve?</a:t>
            </a:r>
          </a:p>
          <a:p>
            <a:r>
              <a:rPr lang="es-AR" sz="1200" b="0" i="0" kern="1200" dirty="0" smtClean="0">
                <a:solidFill>
                  <a:schemeClr val="tx1"/>
                </a:solidFill>
                <a:effectLst/>
                <a:latin typeface="+mn-lt"/>
                <a:ea typeface="+mn-ea"/>
                <a:cs typeface="+mn-cs"/>
              </a:rPr>
              <a:t>Las APIS permiten que las aplicaciones se comuniquen y puedan aprovechar desarrollos</a:t>
            </a:r>
            <a:r>
              <a:rPr lang="es-AR" sz="1200" b="0" i="0" kern="1200" baseline="0" dirty="0" smtClean="0">
                <a:solidFill>
                  <a:schemeClr val="tx1"/>
                </a:solidFill>
                <a:effectLst/>
                <a:latin typeface="+mn-lt"/>
                <a:ea typeface="+mn-ea"/>
                <a:cs typeface="+mn-cs"/>
              </a:rPr>
              <a:t> realizados por terceros. </a:t>
            </a:r>
            <a:endParaRPr lang="es-AR" sz="1200" b="0" i="0" kern="1200" dirty="0" smtClean="0">
              <a:solidFill>
                <a:schemeClr val="tx1"/>
              </a:solidFill>
              <a:effectLst/>
              <a:latin typeface="+mn-lt"/>
              <a:ea typeface="+mn-ea"/>
              <a:cs typeface="+mn-cs"/>
            </a:endParaRPr>
          </a:p>
          <a:p>
            <a:r>
              <a:rPr lang="es-AR" sz="1200" b="0" i="0" kern="1200" dirty="0" smtClean="0">
                <a:solidFill>
                  <a:schemeClr val="tx1"/>
                </a:solidFill>
                <a:effectLst/>
                <a:latin typeface="+mn-lt"/>
                <a:ea typeface="+mn-ea"/>
                <a:cs typeface="+mn-cs"/>
              </a:rPr>
              <a:t>Una </a:t>
            </a:r>
            <a:r>
              <a:rPr lang="es-AR" sz="1200" b="1" i="0" kern="1200" dirty="0" smtClean="0">
                <a:solidFill>
                  <a:schemeClr val="tx1"/>
                </a:solidFill>
                <a:effectLst/>
                <a:latin typeface="+mn-lt"/>
                <a:ea typeface="+mn-ea"/>
                <a:cs typeface="+mn-cs"/>
              </a:rPr>
              <a:t>API</a:t>
            </a:r>
            <a:r>
              <a:rPr lang="es-AR" sz="1200" b="0" i="0" kern="1200" dirty="0" smtClean="0">
                <a:solidFill>
                  <a:schemeClr val="tx1"/>
                </a:solidFill>
                <a:effectLst/>
                <a:latin typeface="+mn-lt"/>
                <a:ea typeface="+mn-ea"/>
                <a:cs typeface="+mn-cs"/>
              </a:rPr>
              <a:t> es el conjunto de </a:t>
            </a:r>
            <a:r>
              <a:rPr lang="es-AR" sz="1200" b="1" i="0" kern="1200" dirty="0" smtClean="0">
                <a:solidFill>
                  <a:schemeClr val="tx1"/>
                </a:solidFill>
                <a:effectLst/>
                <a:latin typeface="+mn-lt"/>
                <a:ea typeface="+mn-ea"/>
                <a:cs typeface="+mn-cs"/>
              </a:rPr>
              <a:t>protocolos y definiciones </a:t>
            </a:r>
            <a:r>
              <a:rPr lang="es-AR" sz="1200" b="0" i="0" kern="1200" dirty="0" smtClean="0">
                <a:solidFill>
                  <a:schemeClr val="tx1"/>
                </a:solidFill>
                <a:effectLst/>
                <a:latin typeface="+mn-lt"/>
                <a:ea typeface="+mn-ea"/>
                <a:cs typeface="+mn-cs"/>
              </a:rPr>
              <a:t>que se usan </a:t>
            </a:r>
            <a:r>
              <a:rPr lang="es-AR" sz="1200" b="1" i="0" kern="1200" dirty="0" smtClean="0">
                <a:solidFill>
                  <a:schemeClr val="tx1"/>
                </a:solidFill>
                <a:effectLst/>
                <a:latin typeface="+mn-lt"/>
                <a:ea typeface="+mn-ea"/>
                <a:cs typeface="+mn-cs"/>
              </a:rPr>
              <a:t>para</a:t>
            </a:r>
            <a:r>
              <a:rPr lang="es-AR" sz="1200" b="0" i="0" kern="1200" dirty="0" smtClean="0">
                <a:solidFill>
                  <a:schemeClr val="tx1"/>
                </a:solidFill>
                <a:effectLst/>
                <a:latin typeface="+mn-lt"/>
                <a:ea typeface="+mn-ea"/>
                <a:cs typeface="+mn-cs"/>
              </a:rPr>
              <a:t> integrar y desarrollar el software de las apps</a:t>
            </a:r>
          </a:p>
          <a:p>
            <a:r>
              <a:rPr lang="es-AR" sz="1200" b="1" i="0" kern="1200" dirty="0" smtClean="0">
                <a:solidFill>
                  <a:schemeClr val="tx1"/>
                </a:solidFill>
                <a:effectLst/>
                <a:latin typeface="+mn-lt"/>
                <a:ea typeface="+mn-ea"/>
                <a:cs typeface="+mn-cs"/>
              </a:rPr>
              <a:t>JSON</a:t>
            </a:r>
            <a:r>
              <a:rPr lang="es-AR" sz="1200" b="0" i="0" kern="1200" dirty="0" smtClean="0">
                <a:solidFill>
                  <a:schemeClr val="tx1"/>
                </a:solidFill>
                <a:effectLst/>
                <a:latin typeface="+mn-lt"/>
                <a:ea typeface="+mn-ea"/>
                <a:cs typeface="+mn-cs"/>
              </a:rPr>
              <a:t> es un </a:t>
            </a:r>
            <a:r>
              <a:rPr lang="es-AR" sz="1200" b="1" i="0" kern="1200" dirty="0" smtClean="0">
                <a:solidFill>
                  <a:schemeClr val="tx1"/>
                </a:solidFill>
                <a:effectLst/>
                <a:latin typeface="+mn-lt"/>
                <a:ea typeface="+mn-ea"/>
                <a:cs typeface="+mn-cs"/>
              </a:rPr>
              <a:t>formato de texto sencillo </a:t>
            </a:r>
            <a:r>
              <a:rPr lang="es-AR" sz="1200" b="0" i="0" kern="1200" dirty="0" smtClean="0">
                <a:solidFill>
                  <a:schemeClr val="tx1"/>
                </a:solidFill>
                <a:effectLst/>
                <a:latin typeface="+mn-lt"/>
                <a:ea typeface="+mn-ea"/>
                <a:cs typeface="+mn-cs"/>
              </a:rPr>
              <a:t>para el intercambio de datos. Se trata de un subconjunto de la notación literal de objetos de</a:t>
            </a:r>
            <a:r>
              <a:rPr lang="es-AR" sz="1200" b="1" i="0" kern="1200" dirty="0" smtClean="0">
                <a:solidFill>
                  <a:schemeClr val="tx1"/>
                </a:solidFill>
                <a:effectLst/>
                <a:latin typeface="+mn-lt"/>
                <a:ea typeface="+mn-ea"/>
                <a:cs typeface="+mn-cs"/>
              </a:rPr>
              <a:t> JavaScript</a:t>
            </a:r>
            <a:r>
              <a:rPr lang="es-AR" sz="1200" b="0" i="0" kern="1200" dirty="0" smtClean="0">
                <a:solidFill>
                  <a:schemeClr val="tx1"/>
                </a:solidFill>
                <a:effectLst/>
                <a:latin typeface="+mn-lt"/>
                <a:ea typeface="+mn-ea"/>
                <a:cs typeface="+mn-cs"/>
              </a:rPr>
              <a:t>, aunque, debido a su amplia adopción como alternativa a XML, se considera un formato independiente del lenguaje.</a:t>
            </a:r>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5</a:t>
            </a:fld>
            <a:endParaRPr lang="es-ES" noProof="0"/>
          </a:p>
        </p:txBody>
      </p:sp>
    </p:spTree>
    <p:extLst>
      <p:ext uri="{BB962C8B-B14F-4D97-AF65-F5344CB8AC3E}">
        <p14:creationId xmlns:p14="http://schemas.microsoft.com/office/powerpoint/2010/main" val="2057792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b="1" dirty="0" smtClean="0"/>
              <a:t>Apis: </a:t>
            </a:r>
          </a:p>
          <a:p>
            <a:r>
              <a:rPr lang="es-AR" b="0" dirty="0" smtClean="0"/>
              <a:t>Ejemplo </a:t>
            </a:r>
            <a:r>
              <a:rPr lang="es-AR" b="0" dirty="0" err="1" smtClean="0"/>
              <a:t>Rest</a:t>
            </a:r>
            <a:r>
              <a:rPr lang="es-AR" b="0" dirty="0" smtClean="0"/>
              <a:t>:</a:t>
            </a:r>
          </a:p>
          <a:p>
            <a:r>
              <a:rPr lang="es-AR" sz="1200" b="0" i="0" kern="1200" dirty="0" smtClean="0">
                <a:solidFill>
                  <a:schemeClr val="tx1"/>
                </a:solidFill>
                <a:effectLst/>
                <a:latin typeface="+mn-lt"/>
                <a:ea typeface="+mn-ea"/>
                <a:cs typeface="+mn-cs"/>
              </a:rPr>
              <a:t>¿Cómo se utiliza REST?</a:t>
            </a:r>
          </a:p>
          <a:p>
            <a:r>
              <a:rPr lang="es-AR" sz="1200" b="1" i="0" kern="1200" dirty="0" smtClean="0">
                <a:solidFill>
                  <a:schemeClr val="tx1"/>
                </a:solidFill>
                <a:effectLst/>
                <a:latin typeface="+mn-lt"/>
                <a:ea typeface="+mn-ea"/>
                <a:cs typeface="+mn-cs"/>
              </a:rPr>
              <a:t>REST</a:t>
            </a:r>
            <a:r>
              <a:rPr lang="es-AR" sz="1200" b="0" i="0" kern="1200" dirty="0" smtClean="0">
                <a:solidFill>
                  <a:schemeClr val="tx1"/>
                </a:solidFill>
                <a:effectLst/>
                <a:latin typeface="+mn-lt"/>
                <a:ea typeface="+mn-ea"/>
                <a:cs typeface="+mn-cs"/>
              </a:rPr>
              <a:t> es una</a:t>
            </a:r>
            <a:r>
              <a:rPr lang="es-AR" sz="1200" b="1" i="0" kern="1200" dirty="0" smtClean="0">
                <a:solidFill>
                  <a:schemeClr val="tx1"/>
                </a:solidFill>
                <a:effectLst/>
                <a:latin typeface="+mn-lt"/>
                <a:ea typeface="+mn-ea"/>
                <a:cs typeface="+mn-cs"/>
              </a:rPr>
              <a:t> interfaz </a:t>
            </a:r>
            <a:r>
              <a:rPr lang="es-AR" sz="1200" b="0" i="0" kern="1200" dirty="0" smtClean="0">
                <a:solidFill>
                  <a:schemeClr val="tx1"/>
                </a:solidFill>
                <a:effectLst/>
                <a:latin typeface="+mn-lt"/>
                <a:ea typeface="+mn-ea"/>
                <a:cs typeface="+mn-cs"/>
              </a:rPr>
              <a:t>para conectar varios sistemas basados en el protocolo</a:t>
            </a:r>
            <a:r>
              <a:rPr lang="es-AR" sz="1200" b="1" i="0" kern="1200" dirty="0" smtClean="0">
                <a:solidFill>
                  <a:schemeClr val="tx1"/>
                </a:solidFill>
                <a:effectLst/>
                <a:latin typeface="+mn-lt"/>
                <a:ea typeface="+mn-ea"/>
                <a:cs typeface="+mn-cs"/>
              </a:rPr>
              <a:t> HTTP </a:t>
            </a:r>
            <a:r>
              <a:rPr lang="es-AR" sz="1200" b="0" i="0" kern="1200" dirty="0" smtClean="0">
                <a:solidFill>
                  <a:schemeClr val="tx1"/>
                </a:solidFill>
                <a:effectLst/>
                <a:latin typeface="+mn-lt"/>
                <a:ea typeface="+mn-ea"/>
                <a:cs typeface="+mn-cs"/>
              </a:rPr>
              <a:t>(uno de los protocolos más antiguos) y nos sirve para obtener y generar datos y operaciones, devolviendo esos datos en formatos muy específicos, como XML y JSON.</a:t>
            </a:r>
          </a:p>
          <a:p>
            <a:r>
              <a:rPr lang="es-AR" b="1" dirty="0" err="1" smtClean="0"/>
              <a:t>GraphL</a:t>
            </a:r>
            <a:r>
              <a:rPr lang="es-AR" b="1" dirty="0" smtClean="0"/>
              <a:t>:</a:t>
            </a:r>
            <a:r>
              <a:rPr lang="es-AR" b="1" baseline="0" dirty="0" smtClean="0"/>
              <a:t> </a:t>
            </a:r>
            <a:endParaRPr lang="es-AR" b="1"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6</a:t>
            </a:fld>
            <a:endParaRPr lang="es-ES" noProof="0"/>
          </a:p>
        </p:txBody>
      </p:sp>
    </p:spTree>
    <p:extLst>
      <p:ext uri="{BB962C8B-B14F-4D97-AF65-F5344CB8AC3E}">
        <p14:creationId xmlns:p14="http://schemas.microsoft.com/office/powerpoint/2010/main" val="2030158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err="1" smtClean="0"/>
              <a:t>Html</a:t>
            </a:r>
            <a:r>
              <a:rPr lang="es-AR" dirty="0" smtClean="0"/>
              <a:t>: </a:t>
            </a:r>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7</a:t>
            </a:fld>
            <a:endParaRPr lang="es-ES" noProof="0"/>
          </a:p>
        </p:txBody>
      </p:sp>
    </p:spTree>
    <p:extLst>
      <p:ext uri="{BB962C8B-B14F-4D97-AF65-F5344CB8AC3E}">
        <p14:creationId xmlns:p14="http://schemas.microsoft.com/office/powerpoint/2010/main" val="1366350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b="1" dirty="0" smtClean="0"/>
              <a:t>Escalable: </a:t>
            </a:r>
            <a:r>
              <a:rPr lang="es-AR" sz="1200" b="0" i="0" kern="1200" dirty="0" smtClean="0">
                <a:solidFill>
                  <a:schemeClr val="tx1"/>
                </a:solidFill>
                <a:effectLst/>
                <a:latin typeface="+mn-lt"/>
                <a:ea typeface="+mn-ea"/>
                <a:cs typeface="+mn-cs"/>
              </a:rPr>
              <a:t>capacidad del </a:t>
            </a:r>
            <a:r>
              <a:rPr lang="es-AR" sz="1200" b="1" i="0" kern="1200" dirty="0" smtClean="0">
                <a:solidFill>
                  <a:schemeClr val="tx1"/>
                </a:solidFill>
                <a:effectLst/>
                <a:latin typeface="+mn-lt"/>
                <a:ea typeface="+mn-ea"/>
                <a:cs typeface="+mn-cs"/>
              </a:rPr>
              <a:t>sistema</a:t>
            </a:r>
            <a:r>
              <a:rPr lang="es-AR" sz="1200" b="0" i="0" kern="1200" dirty="0" smtClean="0">
                <a:solidFill>
                  <a:schemeClr val="tx1"/>
                </a:solidFill>
                <a:effectLst/>
                <a:latin typeface="+mn-lt"/>
                <a:ea typeface="+mn-ea"/>
                <a:cs typeface="+mn-cs"/>
              </a:rPr>
              <a:t> informático de cambiar su tamaño o configuración para adaptarse a las circunstancias .</a:t>
            </a:r>
            <a:endParaRPr lang="es-AR" dirty="0" smtClean="0"/>
          </a:p>
          <a:p>
            <a:r>
              <a:rPr lang="es-AR" b="1" dirty="0" err="1" smtClean="0"/>
              <a:t>Matenible</a:t>
            </a:r>
            <a:r>
              <a:rPr lang="es-AR" dirty="0" smtClean="0"/>
              <a:t>: </a:t>
            </a:r>
            <a:r>
              <a:rPr lang="es-AR" sz="1200" b="0" i="0" kern="1200" dirty="0" smtClean="0">
                <a:solidFill>
                  <a:schemeClr val="tx1"/>
                </a:solidFill>
                <a:effectLst/>
                <a:latin typeface="+mn-lt"/>
                <a:ea typeface="+mn-ea"/>
                <a:cs typeface="+mn-cs"/>
              </a:rPr>
              <a:t>Propiedad de un </a:t>
            </a:r>
            <a:r>
              <a:rPr lang="es-AR" sz="1200" b="1" i="0" kern="1200" dirty="0" smtClean="0">
                <a:solidFill>
                  <a:schemeClr val="tx1"/>
                </a:solidFill>
                <a:effectLst/>
                <a:latin typeface="+mn-lt"/>
                <a:ea typeface="+mn-ea"/>
                <a:cs typeface="+mn-cs"/>
              </a:rPr>
              <a:t>sistema</a:t>
            </a:r>
            <a:r>
              <a:rPr lang="es-AR" sz="1200" b="0" i="0" kern="1200" dirty="0" smtClean="0">
                <a:solidFill>
                  <a:schemeClr val="tx1"/>
                </a:solidFill>
                <a:effectLst/>
                <a:latin typeface="+mn-lt"/>
                <a:ea typeface="+mn-ea"/>
                <a:cs typeface="+mn-cs"/>
              </a:rPr>
              <a:t> que representa la cantidad de esfuerzo requerida para </a:t>
            </a:r>
            <a:r>
              <a:rPr lang="es-AR" sz="1200" b="1" i="0" kern="1200" dirty="0" smtClean="0">
                <a:solidFill>
                  <a:schemeClr val="tx1"/>
                </a:solidFill>
                <a:effectLst/>
                <a:latin typeface="+mn-lt"/>
                <a:ea typeface="+mn-ea"/>
                <a:cs typeface="+mn-cs"/>
              </a:rPr>
              <a:t>conservar su funcionamiento normal </a:t>
            </a:r>
            <a:r>
              <a:rPr lang="es-AR" sz="1200" b="0" i="0" kern="1200" dirty="0" smtClean="0">
                <a:solidFill>
                  <a:schemeClr val="tx1"/>
                </a:solidFill>
                <a:effectLst/>
                <a:latin typeface="+mn-lt"/>
                <a:ea typeface="+mn-ea"/>
                <a:cs typeface="+mn-cs"/>
              </a:rPr>
              <a:t>o para restituirlo una vez se ha presentado una falla.</a:t>
            </a:r>
            <a:endParaRPr lang="es-AR" dirty="0" smtClean="0"/>
          </a:p>
          <a:p>
            <a:r>
              <a:rPr lang="es-AR" b="1" dirty="0" smtClean="0"/>
              <a:t>Fácil de expandir</a:t>
            </a:r>
            <a:r>
              <a:rPr lang="es-AR" dirty="0" smtClean="0"/>
              <a:t>: extender la capacidad de</a:t>
            </a:r>
            <a:r>
              <a:rPr lang="es-AR" baseline="0" dirty="0" smtClean="0"/>
              <a:t> la aplicación o sistema, agregar módulos nuevos o replicar el mismo.</a:t>
            </a:r>
            <a:endParaRPr lang="es-AR"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11</a:t>
            </a:fld>
            <a:endParaRPr lang="es-ES" noProof="0"/>
          </a:p>
        </p:txBody>
      </p:sp>
    </p:spTree>
    <p:extLst>
      <p:ext uri="{BB962C8B-B14F-4D97-AF65-F5344CB8AC3E}">
        <p14:creationId xmlns:p14="http://schemas.microsoft.com/office/powerpoint/2010/main" val="3358971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i="0" dirty="0">
                <a:solidFill>
                  <a:srgbClr val="EFF3F8"/>
                </a:solidFill>
                <a:effectLst/>
                <a:latin typeface="Roboto" panose="02000000000000000000" pitchFamily="2" charset="0"/>
              </a:rPr>
              <a:t>La arquitectura limpia debe ser capaz de aplicarse a cualquier sistema sin importar el lenguaje de programación o las librerías que utilice. Las capas deben quedar tan bien separadas que puedan sobrevivir individualmente, sin necesidad de externos.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i="0" dirty="0">
                <a:solidFill>
                  <a:srgbClr val="EFF3F8"/>
                </a:solidFill>
                <a:effectLst/>
                <a:latin typeface="Roboto" panose="02000000000000000000" pitchFamily="2" charset="0"/>
              </a:rPr>
              <a:t>Entre más pura sea una función, clase o módulo más fácil será predecir el resultado a obtener. Cuando hablamos de que algo sea puro nos referimos a que no tenga efectos colaterales. Cada módulo, tanto de UI, base de datos, conexión a API </a:t>
            </a:r>
            <a:r>
              <a:rPr lang="es-ES" b="0" i="0" dirty="0" err="1">
                <a:solidFill>
                  <a:srgbClr val="EFF3F8"/>
                </a:solidFill>
                <a:effectLst/>
                <a:latin typeface="Roboto" panose="02000000000000000000" pitchFamily="2" charset="0"/>
              </a:rPr>
              <a:t>Rest</a:t>
            </a:r>
            <a:r>
              <a:rPr lang="es-ES" b="0" i="0" dirty="0">
                <a:solidFill>
                  <a:srgbClr val="EFF3F8"/>
                </a:solidFill>
                <a:effectLst/>
                <a:latin typeface="Roboto" panose="02000000000000000000" pitchFamily="2" charset="0"/>
              </a:rPr>
              <a:t>, etc., se debe poder testear de forma individual.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i="0" dirty="0">
                <a:solidFill>
                  <a:srgbClr val="EFF3F8"/>
                </a:solidFill>
                <a:effectLst/>
                <a:latin typeface="Roboto" panose="02000000000000000000" pitchFamily="2" charset="0"/>
              </a:rPr>
              <a:t>Uno de los componentes que sufren cambios constantemente es la interfaz de usuario. La UI debe ser capaz de cambiar sin alterar todo el sistema y, si vamos más allá, esta capa debería vivir tan independiente que podría ser desensamblada y sustituida por otra. Por ejemplo, cambiar una UI Móvil por una en modo consola.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i="0" dirty="0">
                <a:solidFill>
                  <a:srgbClr val="EFF3F8"/>
                </a:solidFill>
                <a:effectLst/>
                <a:latin typeface="Roboto" panose="02000000000000000000" pitchFamily="2" charset="0"/>
              </a:rPr>
              <a:t>Así como en el punto anterior, esta capa debe ser tan modular que sea posible agregarle múltiples fuentes de datos, e incluso múltiples fuentes del mismo tipo de datos. Por ejemplo, manejar varias bases de datos como MySQL, PostgreSQL, Redis, etc.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0" i="0" dirty="0">
                <a:solidFill>
                  <a:srgbClr val="EFF3F8"/>
                </a:solidFill>
                <a:effectLst/>
                <a:latin typeface="Roboto" panose="02000000000000000000" pitchFamily="2" charset="0"/>
              </a:rPr>
              <a:t>Si en algún punto nuestro sistema necesita de una librería, otro sistema o cualquier elemento a conectar, debería ser fácilmente ensamblado y también debería ser modularizado. De hecho, para el sistema esta capa externa debería ser transparente.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ES" b="0" i="0" dirty="0">
              <a:solidFill>
                <a:srgbClr val="EFF3F8"/>
              </a:solidFill>
              <a:effectLst/>
              <a:latin typeface="Roboto" panose="02000000000000000000"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ES" b="0" i="0" dirty="0">
              <a:solidFill>
                <a:srgbClr val="EFF3F8"/>
              </a:solidFill>
              <a:effectLst/>
              <a:latin typeface="Roboto" panose="02000000000000000000"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ES" b="0" i="0" dirty="0">
              <a:solidFill>
                <a:srgbClr val="EFF3F8"/>
              </a:solidFill>
              <a:effectLst/>
              <a:latin typeface="Roboto" panose="02000000000000000000" pitchFamily="2" charset="0"/>
            </a:endParaRPr>
          </a:p>
          <a:p>
            <a:endParaRPr lang="es-AR"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13</a:t>
            </a:fld>
            <a:endParaRPr lang="es-ES" noProof="0"/>
          </a:p>
        </p:txBody>
      </p:sp>
    </p:spTree>
    <p:extLst>
      <p:ext uri="{BB962C8B-B14F-4D97-AF65-F5344CB8AC3E}">
        <p14:creationId xmlns:p14="http://schemas.microsoft.com/office/powerpoint/2010/main" val="2117311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447800"/>
            <a:ext cx="8825658" cy="3329581"/>
          </a:xfrm>
        </p:spPr>
        <p:txBody>
          <a:bodyPr rtlCol="0" anchor="b"/>
          <a:lstStyle>
            <a:lvl1pPr>
              <a:defRPr sz="72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4AAD347D-5ACD-4C99-B74B-A9C85AD731AF}"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8825659" cy="1981200"/>
          </a:xfrm>
        </p:spPr>
        <p:txBody>
          <a:bodyPr rtlCol="0"/>
          <a:lstStyle>
            <a:lvl1pPr>
              <a:defRPr sz="4800"/>
            </a:lvl1pPr>
          </a:lstStyle>
          <a:p>
            <a:pPr rtl="0"/>
            <a:r>
              <a:rPr lang="es-ES" noProof="0"/>
              <a:t>Haga clic para modificar el estilo de título del patrón</a:t>
            </a:r>
          </a:p>
        </p:txBody>
      </p:sp>
      <p:sp>
        <p:nvSpPr>
          <p:cNvPr id="8" name="Marcador de texto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574801" y="1447800"/>
            <a:ext cx="7999315" cy="2323374"/>
          </a:xfrm>
        </p:spPr>
        <p:txBody>
          <a:bodyPr rtlCol="0"/>
          <a:lstStyle>
            <a:lvl1pPr>
              <a:defRPr sz="4800"/>
            </a:lvl1pPr>
          </a:lstStyle>
          <a:p>
            <a:pPr rtl="0"/>
            <a:r>
              <a:rPr lang="es-ES" noProof="0"/>
              <a:t>Haga clic para modificar el estilo de título del patrón</a:t>
            </a:r>
          </a:p>
        </p:txBody>
      </p:sp>
      <p:sp>
        <p:nvSpPr>
          <p:cNvPr id="14" name="Marcador de texto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0" name="Marcador de texto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
        <p:nvSpPr>
          <p:cNvPr id="9" name="Cuadro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
        <p:nvSpPr>
          <p:cNvPr id="13" name="Cuadro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54954" y="3124201"/>
            <a:ext cx="8825660" cy="1653180"/>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texto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9" name="Marcador de posición de imagen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texto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0" name="Marcador de posición de imagen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texto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1" name="Marcador de posición de imagen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texto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nchorCtr="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04212" y="430213"/>
            <a:ext cx="1752601" cy="5826125"/>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52463" y="887414"/>
            <a:ext cx="7423149" cy="536892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s-ES" spc="-130"/>
              <a:t>Li</a:t>
            </a:r>
            <a:r>
              <a:rPr lang="es-ES" spc="-125"/>
              <a:t>c.</a:t>
            </a:r>
            <a:r>
              <a:rPr lang="es-ES" spc="10"/>
              <a:t> </a:t>
            </a:r>
            <a:r>
              <a:rPr lang="es-ES" spc="-300"/>
              <a:t>Y</a:t>
            </a:r>
            <a:r>
              <a:rPr lang="es-ES" spc="-90"/>
              <a:t>a</a:t>
            </a:r>
            <a:r>
              <a:rPr lang="es-ES" spc="-100"/>
              <a:t>n</a:t>
            </a:r>
            <a:r>
              <a:rPr lang="es-ES" spc="-60"/>
              <a:t>in</a:t>
            </a:r>
            <a:r>
              <a:rPr lang="es-ES" spc="-80"/>
              <a:t>a</a:t>
            </a:r>
            <a:r>
              <a:rPr lang="es-ES" spc="30"/>
              <a:t> </a:t>
            </a:r>
            <a:r>
              <a:rPr lang="es-ES" spc="-60"/>
              <a:t>Medina</a:t>
            </a:r>
            <a:r>
              <a:rPr lang="es-ES"/>
              <a:t>-</a:t>
            </a:r>
            <a:r>
              <a:rPr lang="es-ES" spc="20"/>
              <a:t> </a:t>
            </a:r>
            <a:r>
              <a:rPr lang="es-ES" spc="-130"/>
              <a:t>Li</a:t>
            </a:r>
            <a:r>
              <a:rPr lang="es-ES" spc="-125"/>
              <a:t>c.</a:t>
            </a:r>
            <a:r>
              <a:rPr lang="es-ES" spc="15"/>
              <a:t> </a:t>
            </a:r>
            <a:r>
              <a:rPr lang="es-ES" spc="-240"/>
              <a:t>L</a:t>
            </a:r>
            <a:r>
              <a:rPr lang="es-ES" spc="-90"/>
              <a:t>ucía</a:t>
            </a:r>
            <a:r>
              <a:rPr lang="es-ES" spc="10"/>
              <a:t> </a:t>
            </a:r>
            <a:r>
              <a:rPr lang="es-ES" spc="-60"/>
              <a:t>Salaz</a:t>
            </a:r>
            <a:r>
              <a:rPr lang="es-ES" spc="-75"/>
              <a:t>a</a:t>
            </a:r>
            <a:r>
              <a:rPr lang="es-ES"/>
              <a:t>r</a:t>
            </a:r>
            <a:endParaRPr lang="es-ES"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431046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775F54"/>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s-ES" spc="-130"/>
              <a:t>Li</a:t>
            </a:r>
            <a:r>
              <a:rPr lang="es-ES" spc="-125"/>
              <a:t>c.</a:t>
            </a:r>
            <a:r>
              <a:rPr lang="es-ES" spc="10"/>
              <a:t> </a:t>
            </a:r>
            <a:r>
              <a:rPr lang="es-ES" spc="-300"/>
              <a:t>Y</a:t>
            </a:r>
            <a:r>
              <a:rPr lang="es-ES" spc="-90"/>
              <a:t>a</a:t>
            </a:r>
            <a:r>
              <a:rPr lang="es-ES" spc="-100"/>
              <a:t>n</a:t>
            </a:r>
            <a:r>
              <a:rPr lang="es-ES" spc="-60"/>
              <a:t>in</a:t>
            </a:r>
            <a:r>
              <a:rPr lang="es-ES" spc="-80"/>
              <a:t>a</a:t>
            </a:r>
            <a:r>
              <a:rPr lang="es-ES" spc="30"/>
              <a:t> </a:t>
            </a:r>
            <a:r>
              <a:rPr lang="es-ES" spc="-60"/>
              <a:t>Medina</a:t>
            </a:r>
            <a:r>
              <a:rPr lang="es-ES"/>
              <a:t>-</a:t>
            </a:r>
            <a:r>
              <a:rPr lang="es-ES" spc="20"/>
              <a:t> </a:t>
            </a:r>
            <a:r>
              <a:rPr lang="es-ES" spc="-130"/>
              <a:t>Li</a:t>
            </a:r>
            <a:r>
              <a:rPr lang="es-ES" spc="-125"/>
              <a:t>c.</a:t>
            </a:r>
            <a:r>
              <a:rPr lang="es-ES" spc="15"/>
              <a:t> </a:t>
            </a:r>
            <a:r>
              <a:rPr lang="es-ES" spc="-240"/>
              <a:t>L</a:t>
            </a:r>
            <a:r>
              <a:rPr lang="es-ES" spc="-90"/>
              <a:t>ucía</a:t>
            </a:r>
            <a:r>
              <a:rPr lang="es-ES" spc="10"/>
              <a:t> </a:t>
            </a:r>
            <a:r>
              <a:rPr lang="es-ES" spc="-60"/>
              <a:t>Salaz</a:t>
            </a:r>
            <a:r>
              <a:rPr lang="es-ES" spc="-75"/>
              <a:t>a</a:t>
            </a:r>
            <a:r>
              <a:rPr lang="es-ES"/>
              <a:t>r</a:t>
            </a:r>
            <a:endParaRPr lang="es-ES"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411770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63217" y="1280160"/>
            <a:ext cx="328505" cy="228600"/>
          </a:xfrm>
          <a:custGeom>
            <a:avLst/>
            <a:gdLst/>
            <a:ahLst/>
            <a:cxnLst/>
            <a:rect l="l" t="t" r="r" b="b"/>
            <a:pathLst>
              <a:path w="246379" h="228600">
                <a:moveTo>
                  <a:pt x="0" y="228600"/>
                </a:moveTo>
                <a:lnTo>
                  <a:pt x="246087" y="228600"/>
                </a:lnTo>
                <a:lnTo>
                  <a:pt x="246087" y="0"/>
                </a:lnTo>
                <a:lnTo>
                  <a:pt x="0" y="0"/>
                </a:lnTo>
                <a:lnTo>
                  <a:pt x="0" y="228600"/>
                </a:lnTo>
                <a:close/>
              </a:path>
            </a:pathLst>
          </a:custGeom>
          <a:solidFill>
            <a:srgbClr val="93B6D2"/>
          </a:solidFill>
        </p:spPr>
        <p:txBody>
          <a:bodyPr wrap="square" lIns="0" tIns="0" rIns="0" bIns="0" rtlCol="0"/>
          <a:lstStyle/>
          <a:p>
            <a:endParaRPr sz="1800"/>
          </a:p>
        </p:txBody>
      </p:sp>
      <p:sp>
        <p:nvSpPr>
          <p:cNvPr id="17" name="bg object 17"/>
          <p:cNvSpPr/>
          <p:nvPr/>
        </p:nvSpPr>
        <p:spPr>
          <a:xfrm>
            <a:off x="11580369" y="1280160"/>
            <a:ext cx="612140" cy="228600"/>
          </a:xfrm>
          <a:custGeom>
            <a:avLst/>
            <a:gdLst/>
            <a:ahLst/>
            <a:cxnLst/>
            <a:rect l="l" t="t" r="r" b="b"/>
            <a:pathLst>
              <a:path w="459104" h="228600">
                <a:moveTo>
                  <a:pt x="0" y="228600"/>
                </a:moveTo>
                <a:lnTo>
                  <a:pt x="458724" y="228600"/>
                </a:lnTo>
                <a:lnTo>
                  <a:pt x="458724" y="0"/>
                </a:lnTo>
                <a:lnTo>
                  <a:pt x="0" y="0"/>
                </a:lnTo>
                <a:lnTo>
                  <a:pt x="0" y="228600"/>
                </a:lnTo>
                <a:close/>
              </a:path>
            </a:pathLst>
          </a:custGeom>
          <a:solidFill>
            <a:srgbClr val="93B6D2"/>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800" b="0" i="0">
                <a:solidFill>
                  <a:srgbClr val="775F54"/>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s-ES" spc="-130"/>
              <a:t>Li</a:t>
            </a:r>
            <a:r>
              <a:rPr lang="es-ES" spc="-125"/>
              <a:t>c.</a:t>
            </a:r>
            <a:r>
              <a:rPr lang="es-ES" spc="10"/>
              <a:t> </a:t>
            </a:r>
            <a:r>
              <a:rPr lang="es-ES" spc="-300"/>
              <a:t>Y</a:t>
            </a:r>
            <a:r>
              <a:rPr lang="es-ES" spc="-90"/>
              <a:t>a</a:t>
            </a:r>
            <a:r>
              <a:rPr lang="es-ES" spc="-100"/>
              <a:t>n</a:t>
            </a:r>
            <a:r>
              <a:rPr lang="es-ES" spc="-60"/>
              <a:t>in</a:t>
            </a:r>
            <a:r>
              <a:rPr lang="es-ES" spc="-80"/>
              <a:t>a</a:t>
            </a:r>
            <a:r>
              <a:rPr lang="es-ES" spc="30"/>
              <a:t> </a:t>
            </a:r>
            <a:r>
              <a:rPr lang="es-ES" spc="-60"/>
              <a:t>Medina</a:t>
            </a:r>
            <a:r>
              <a:rPr lang="es-ES"/>
              <a:t>-</a:t>
            </a:r>
            <a:r>
              <a:rPr lang="es-ES" spc="20"/>
              <a:t> </a:t>
            </a:r>
            <a:r>
              <a:rPr lang="es-ES" spc="-130"/>
              <a:t>Li</a:t>
            </a:r>
            <a:r>
              <a:rPr lang="es-ES" spc="-125"/>
              <a:t>c.</a:t>
            </a:r>
            <a:r>
              <a:rPr lang="es-ES" spc="15"/>
              <a:t> </a:t>
            </a:r>
            <a:r>
              <a:rPr lang="es-ES" spc="-240"/>
              <a:t>L</a:t>
            </a:r>
            <a:r>
              <a:rPr lang="es-ES" spc="-90"/>
              <a:t>ucía</a:t>
            </a:r>
            <a:r>
              <a:rPr lang="es-ES" spc="10"/>
              <a:t> </a:t>
            </a:r>
            <a:r>
              <a:rPr lang="es-ES" spc="-60"/>
              <a:t>Salaz</a:t>
            </a:r>
            <a:r>
              <a:rPr lang="es-ES" spc="-75"/>
              <a:t>a</a:t>
            </a:r>
            <a:r>
              <a:rPr lang="es-ES"/>
              <a:t>r</a:t>
            </a:r>
            <a:endParaRPr lang="es-ES"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170144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4956" y="2861733"/>
            <a:ext cx="8825657" cy="1915647"/>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7" name="Marcador de fecha 2"/>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3"/>
          <p:cNvSpPr>
            <a:spLocks noGrp="1"/>
          </p:cNvSpPr>
          <p:nvPr>
            <p:ph type="ftr" sz="quarter" idx="11"/>
          </p:nvPr>
        </p:nvSpPr>
        <p:spPr/>
        <p:txBody>
          <a:bodyPr rtlCol="0"/>
          <a:lstStyle/>
          <a:p>
            <a:pPr rtl="0"/>
            <a:endParaRPr lang="es-ES" noProof="0"/>
          </a:p>
        </p:txBody>
      </p:sp>
      <p:sp>
        <p:nvSpPr>
          <p:cNvPr id="6" name="Marcador de posición de número de diapositiva 4"/>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Marcador de fecha 1"/>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2"/>
          <p:cNvSpPr>
            <a:spLocks noGrp="1"/>
          </p:cNvSpPr>
          <p:nvPr>
            <p:ph type="ftr" sz="quarter" idx="11"/>
          </p:nvPr>
        </p:nvSpPr>
        <p:spPr/>
        <p:txBody>
          <a:bodyPr rtlCol="0"/>
          <a:lstStyle/>
          <a:p>
            <a:pPr rtl="0"/>
            <a:endParaRPr lang="es-ES" noProof="0"/>
          </a:p>
        </p:txBody>
      </p:sp>
      <p:sp>
        <p:nvSpPr>
          <p:cNvPr id="6" name="Marcador de número de diapositiva 3"/>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3401064" cy="1447800"/>
          </a:xfrm>
        </p:spPr>
        <p:txBody>
          <a:bodyPr rtlCol="0" anchor="b"/>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7" name="Marcador de fecha 4"/>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5" name="Marcador de pie de página 5"/>
          <p:cNvSpPr>
            <a:spLocks noGrp="1"/>
          </p:cNvSpPr>
          <p:nvPr>
            <p:ph type="ftr" sz="quarter" idx="11"/>
          </p:nvPr>
        </p:nvSpPr>
        <p:spPr/>
        <p:txBody>
          <a:bodyPr rtlCol="0"/>
          <a:lstStyle/>
          <a:p>
            <a:pPr rtl="0"/>
            <a:endParaRPr lang="es-ES" noProof="0"/>
          </a:p>
        </p:txBody>
      </p:sp>
      <p:sp>
        <p:nvSpPr>
          <p:cNvPr id="6"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27/03/2024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2">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n 6"/>
          <p:cNvPicPr>
            <a:picLocks noChangeAspect="1"/>
          </p:cNvPicPr>
          <p:nvPr/>
        </p:nvPicPr>
        <p:blipFill rotWithShape="1">
          <a:blip r:embed="rId23">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Elips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n 8"/>
          <p:cNvPicPr>
            <a:picLocks noChangeAspect="1"/>
          </p:cNvPicPr>
          <p:nvPr/>
        </p:nvPicPr>
        <p:blipFill rotWithShape="1">
          <a:blip r:embed="rId24">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n 9"/>
          <p:cNvPicPr>
            <a:picLocks noChangeAspect="1"/>
          </p:cNvPicPr>
          <p:nvPr/>
        </p:nvPicPr>
        <p:blipFill rotWithShape="1">
          <a:blip r:embed="rId25">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Marcador de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4509A250-FF31-4206-8172-F9D3106AACB1}" type="datetimeFigureOut">
              <a:rPr lang="es-ES" noProof="0" smtClean="0"/>
              <a:t>27/03/2024</a:t>
            </a:fld>
            <a:endParaRPr lang="es-ES" noProof="0"/>
          </a:p>
        </p:txBody>
      </p:sp>
      <p:sp>
        <p:nvSpPr>
          <p:cNvPr id="5" name="Marcador de pie de página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s-ES" noProof="0" smtClean="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 id="2147483672" r:id="rId19"/>
    <p:sldLayoutId id="2147483673" r:id="rId20"/>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8.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0.xml"/><Relationship Id="rId7" Type="http://schemas.openxmlformats.org/officeDocument/2006/relationships/image" Target="../media/image21.png"/><Relationship Id="rId2" Type="http://schemas.openxmlformats.org/officeDocument/2006/relationships/slideLayout" Target="../slideLayouts/slideLayout20.xml"/><Relationship Id="rId1" Type="http://schemas.openxmlformats.org/officeDocument/2006/relationships/themeOverride" Target="../theme/themeOverride9.xml"/><Relationship Id="rId6" Type="http://schemas.openxmlformats.org/officeDocument/2006/relationships/hyperlink" Target="https://blog.getbootstrap.com/" TargetMode="External"/><Relationship Id="rId5" Type="http://schemas.openxmlformats.org/officeDocument/2006/relationships/hyperlink" Target="https://www.coriaweb.hosting/codeigniter-cuales-algunas-ventajas/" TargetMode="Externa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hyperlink" Target="http://www.eclipse.org/downloads/packages/eclipse-php-developers/oxygen2" TargetMode="External"/><Relationship Id="rId3" Type="http://schemas.openxmlformats.org/officeDocument/2006/relationships/image" Target="../media/image23.jpg"/><Relationship Id="rId7" Type="http://schemas.openxmlformats.org/officeDocument/2006/relationships/hyperlink" Target="https://notepad-plus-plus.org/downloads/v8.4.9/" TargetMode="External"/><Relationship Id="rId12" Type="http://schemas.openxmlformats.org/officeDocument/2006/relationships/image" Target="../media/image27.jpg"/><Relationship Id="rId2" Type="http://schemas.openxmlformats.org/officeDocument/2006/relationships/slideLayout" Target="../slideLayouts/slideLayout18.xml"/><Relationship Id="rId1" Type="http://schemas.openxmlformats.org/officeDocument/2006/relationships/themeOverride" Target="../theme/themeOverride10.xml"/><Relationship Id="rId6" Type="http://schemas.openxmlformats.org/officeDocument/2006/relationships/hyperlink" Target="https://www.sublimetext.com/3" TargetMode="External"/><Relationship Id="rId11" Type="http://schemas.openxmlformats.org/officeDocument/2006/relationships/image" Target="../media/image26.jpg"/><Relationship Id="rId5" Type="http://schemas.openxmlformats.org/officeDocument/2006/relationships/hyperlink" Target="https://www.apachefriends.org/es/download.html" TargetMode="External"/><Relationship Id="rId10" Type="http://schemas.openxmlformats.org/officeDocument/2006/relationships/hyperlink" Target="https://code.visualstudio.com/download" TargetMode="External"/><Relationship Id="rId4" Type="http://schemas.openxmlformats.org/officeDocument/2006/relationships/image" Target="../media/image24.jp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deigniter.com/downloa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hemeOverride" Target="../theme/themeOverride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3.xml"/><Relationship Id="rId5" Type="http://schemas.openxmlformats.org/officeDocument/2006/relationships/image" Target="../media/image9.jp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4.xml"/><Relationship Id="rId5" Type="http://schemas.openxmlformats.org/officeDocument/2006/relationships/image" Target="../media/image10.jp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hemeOverride" Target="../theme/themeOverride5.xml"/><Relationship Id="rId5" Type="http://schemas.openxmlformats.org/officeDocument/2006/relationships/image" Target="../media/image11.jp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hemeOverride" Target="../theme/themeOverride6.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hemeOverride" Target="../theme/themeOverride7.xml"/><Relationship Id="rId5" Type="http://schemas.openxmlformats.org/officeDocument/2006/relationships/image" Target="../media/image14.jp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n 4" descr="tela metálica">
            <a:extLst>
              <a:ext uri="{FF2B5EF4-FFF2-40B4-BE49-F238E27FC236}">
                <a16:creationId xmlns:a16="http://schemas.microsoft.com/office/drawing/2014/main" id="{A4511EBC-2F3C-446D-867B-7DC328517A44}"/>
              </a:ext>
            </a:extLst>
          </p:cNvPr>
          <p:cNvPicPr>
            <a:picLocks noChangeAspect="1"/>
          </p:cNvPicPr>
          <p:nvPr/>
        </p:nvPicPr>
        <p:blipFill rotWithShape="1">
          <a:blip r:embed="rId5">
            <a:duotone>
              <a:prstClr val="black"/>
              <a:schemeClr val="accent5">
                <a:tint val="45000"/>
                <a:satMod val="400000"/>
              </a:schemeClr>
            </a:duotone>
            <a:alphaModFix amt="25000"/>
          </a:blip>
          <a:srcRect t="23391" r="9091"/>
          <a:stretch/>
        </p:blipFill>
        <p:spPr>
          <a:xfrm>
            <a:off x="20" y="12536"/>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rtlCol="0">
            <a:normAutofit/>
          </a:bodyPr>
          <a:lstStyle/>
          <a:p>
            <a:pPr rtl="0"/>
            <a:r>
              <a:rPr lang="es-ES" b="1" dirty="0">
                <a:effectLst>
                  <a:outerShdw blurRad="38100" dist="38100" dir="2700000" algn="tl">
                    <a:srgbClr val="000000">
                      <a:alpha val="43137"/>
                    </a:srgbClr>
                  </a:outerShdw>
                </a:effectLst>
              </a:rPr>
              <a:t>Taller de Programación I</a:t>
            </a:r>
          </a:p>
        </p:txBody>
      </p:sp>
      <p:sp>
        <p:nvSpPr>
          <p:cNvPr id="3" name="Subtítulo 2">
            <a:extLst>
              <a:ext uri="{FF2B5EF4-FFF2-40B4-BE49-F238E27FC236}">
                <a16:creationId xmlns:a16="http://schemas.microsoft.com/office/drawing/2014/main" id="{B4CA222A-88BC-48F4-9AE8-2115B7D1E6DC}"/>
              </a:ext>
            </a:extLst>
          </p:cNvPr>
          <p:cNvSpPr>
            <a:spLocks noGrp="1"/>
          </p:cNvSpPr>
          <p:nvPr>
            <p:ph type="subTitle" idx="1"/>
          </p:nvPr>
        </p:nvSpPr>
        <p:spPr>
          <a:xfrm>
            <a:off x="1154954" y="4777380"/>
            <a:ext cx="9244105" cy="861420"/>
          </a:xfrm>
        </p:spPr>
        <p:txBody>
          <a:bodyPr rtlCol="0">
            <a:normAutofit/>
          </a:bodyPr>
          <a:lstStyle/>
          <a:p>
            <a:pPr rtl="0"/>
            <a:r>
              <a:rPr lang="es-ES" sz="1800" b="1" dirty="0">
                <a:effectLst>
                  <a:outerShdw blurRad="38100" dist="38100" dir="2700000" algn="tl">
                    <a:srgbClr val="000000">
                      <a:alpha val="43137"/>
                    </a:srgbClr>
                  </a:outerShdw>
                </a:effectLst>
              </a:rPr>
              <a:t>Lic. Lucía Salazar </a:t>
            </a:r>
            <a:r>
              <a:rPr lang="es-ES" sz="1800" b="1" dirty="0" smtClean="0">
                <a:effectLst>
                  <a:outerShdw blurRad="38100" dist="38100" dir="2700000" algn="tl">
                    <a:srgbClr val="000000">
                      <a:alpha val="43137"/>
                    </a:srgbClr>
                  </a:outerShdw>
                </a:effectLst>
              </a:rPr>
              <a:t>– Lic. Yanina Medina </a:t>
            </a:r>
            <a:r>
              <a:rPr lang="es-ES" b="1" dirty="0" smtClean="0">
                <a:effectLst>
                  <a:outerShdw blurRad="38100" dist="38100" dir="2700000" algn="tl">
                    <a:srgbClr val="000000">
                      <a:alpha val="43137"/>
                    </a:srgbClr>
                  </a:outerShdw>
                </a:effectLst>
              </a:rPr>
              <a:t>2024</a:t>
            </a:r>
            <a:endParaRPr lang="es-E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0009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12894" y="359601"/>
            <a:ext cx="7781365" cy="6059128"/>
          </a:xfrm>
          <a:prstGeom prst="rect">
            <a:avLst/>
          </a:prstGeom>
        </p:spPr>
      </p:pic>
      <p:sp>
        <p:nvSpPr>
          <p:cNvPr id="3" name="object 3"/>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Tree>
    <p:extLst>
      <p:ext uri="{BB962C8B-B14F-4D97-AF65-F5344CB8AC3E}">
        <p14:creationId xmlns:p14="http://schemas.microsoft.com/office/powerpoint/2010/main" val="2195505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102803" y="496316"/>
            <a:ext cx="8951277" cy="1120820"/>
          </a:xfrm>
          <a:prstGeom prst="rect">
            <a:avLst/>
          </a:prstGeom>
        </p:spPr>
        <p:txBody>
          <a:bodyPr vert="horz" wrap="square" lIns="0" tIns="12700" rIns="0" bIns="0" rtlCol="0">
            <a:spAutoFit/>
          </a:bodyPr>
          <a:lstStyle/>
          <a:p>
            <a:pPr marL="12700" algn="ctr">
              <a:spcBef>
                <a:spcPts val="100"/>
              </a:spcBef>
            </a:pPr>
            <a:r>
              <a:rPr sz="3600" spc="-150" dirty="0">
                <a:solidFill>
                  <a:schemeClr val="accent1"/>
                </a:solidFill>
                <a:latin typeface="Microsoft Sans Serif"/>
                <a:cs typeface="Microsoft Sans Serif"/>
              </a:rPr>
              <a:t>Modelo</a:t>
            </a:r>
            <a:r>
              <a:rPr sz="3600" spc="-10" dirty="0">
                <a:solidFill>
                  <a:schemeClr val="accent1"/>
                </a:solidFill>
                <a:latin typeface="Microsoft Sans Serif"/>
                <a:cs typeface="Microsoft Sans Serif"/>
              </a:rPr>
              <a:t> </a:t>
            </a:r>
            <a:r>
              <a:rPr sz="3600" spc="-310" dirty="0">
                <a:solidFill>
                  <a:schemeClr val="accent1"/>
                </a:solidFill>
                <a:latin typeface="Microsoft Sans Serif"/>
                <a:cs typeface="Microsoft Sans Serif"/>
              </a:rPr>
              <a:t>MVC</a:t>
            </a:r>
            <a:endParaRPr sz="3600" dirty="0">
              <a:solidFill>
                <a:schemeClr val="accent1"/>
              </a:solidFill>
              <a:latin typeface="Microsoft Sans Serif"/>
              <a:cs typeface="Microsoft Sans Serif"/>
            </a:endParaRPr>
          </a:p>
          <a:p>
            <a:pPr marL="12700" marR="5080" algn="ctr"/>
            <a:r>
              <a:rPr lang="es-AR" sz="3600" spc="-204" dirty="0">
                <a:solidFill>
                  <a:schemeClr val="accent1"/>
                </a:solidFill>
                <a:latin typeface="Microsoft Sans Serif"/>
                <a:cs typeface="Microsoft Sans Serif"/>
              </a:rPr>
              <a:t>L</a:t>
            </a:r>
            <a:r>
              <a:rPr sz="3600" dirty="0" err="1">
                <a:solidFill>
                  <a:schemeClr val="accent1"/>
                </a:solidFill>
                <a:effectLst>
                  <a:outerShdw blurRad="38100" dist="38100" dir="2700000" algn="tl">
                    <a:srgbClr val="000000">
                      <a:alpha val="43137"/>
                    </a:srgbClr>
                  </a:outerShdw>
                </a:effectLst>
                <a:latin typeface="Microsoft Sans Serif"/>
                <a:cs typeface="Microsoft Sans Serif"/>
              </a:rPr>
              <a:t>enguajes</a:t>
            </a:r>
            <a:r>
              <a:rPr sz="3600" spc="-204" dirty="0">
                <a:solidFill>
                  <a:schemeClr val="accent1"/>
                </a:solidFill>
                <a:latin typeface="Microsoft Sans Serif"/>
                <a:cs typeface="Microsoft Sans Serif"/>
              </a:rPr>
              <a:t>  </a:t>
            </a:r>
            <a:r>
              <a:rPr lang="es-AR" sz="3600" spc="-204" dirty="0">
                <a:solidFill>
                  <a:schemeClr val="accent1"/>
                </a:solidFill>
                <a:latin typeface="Microsoft Sans Serif"/>
                <a:cs typeface="Microsoft Sans Serif"/>
              </a:rPr>
              <a:t>que </a:t>
            </a:r>
            <a:r>
              <a:rPr sz="3600" spc="-145" dirty="0" err="1">
                <a:solidFill>
                  <a:schemeClr val="accent1"/>
                </a:solidFill>
                <a:latin typeface="Microsoft Sans Serif"/>
                <a:cs typeface="Microsoft Sans Serif"/>
              </a:rPr>
              <a:t>uti</a:t>
            </a:r>
            <a:r>
              <a:rPr sz="3600" spc="-90" dirty="0" err="1">
                <a:solidFill>
                  <a:schemeClr val="accent1"/>
                </a:solidFill>
                <a:latin typeface="Microsoft Sans Serif"/>
                <a:cs typeface="Microsoft Sans Serif"/>
              </a:rPr>
              <a:t>l</a:t>
            </a:r>
            <a:r>
              <a:rPr sz="3600" spc="-240" dirty="0" err="1">
                <a:solidFill>
                  <a:schemeClr val="accent1"/>
                </a:solidFill>
                <a:latin typeface="Microsoft Sans Serif"/>
                <a:cs typeface="Microsoft Sans Serif"/>
              </a:rPr>
              <a:t>izaremo</a:t>
            </a:r>
            <a:r>
              <a:rPr sz="3600" spc="-235" dirty="0" err="1">
                <a:solidFill>
                  <a:schemeClr val="accent1"/>
                </a:solidFill>
                <a:latin typeface="Microsoft Sans Serif"/>
                <a:cs typeface="Microsoft Sans Serif"/>
              </a:rPr>
              <a:t>s</a:t>
            </a:r>
            <a:r>
              <a:rPr sz="3600" spc="-5" dirty="0">
                <a:solidFill>
                  <a:schemeClr val="accent1"/>
                </a:solidFill>
                <a:latin typeface="Microsoft Sans Serif"/>
                <a:cs typeface="Microsoft Sans Serif"/>
              </a:rPr>
              <a:t> </a:t>
            </a:r>
            <a:r>
              <a:rPr sz="3600" spc="-315" dirty="0">
                <a:solidFill>
                  <a:schemeClr val="accent1"/>
                </a:solidFill>
                <a:latin typeface="Microsoft Sans Serif"/>
                <a:cs typeface="Microsoft Sans Serif"/>
              </a:rPr>
              <a:t>en</a:t>
            </a:r>
            <a:r>
              <a:rPr sz="3600" spc="35" dirty="0">
                <a:solidFill>
                  <a:schemeClr val="accent1"/>
                </a:solidFill>
                <a:latin typeface="Microsoft Sans Serif"/>
                <a:cs typeface="Microsoft Sans Serif"/>
              </a:rPr>
              <a:t> </a:t>
            </a:r>
            <a:r>
              <a:rPr sz="3600" spc="-120" dirty="0">
                <a:solidFill>
                  <a:schemeClr val="accent1"/>
                </a:solidFill>
                <a:latin typeface="Microsoft Sans Serif"/>
                <a:cs typeface="Microsoft Sans Serif"/>
              </a:rPr>
              <a:t>el</a:t>
            </a:r>
            <a:r>
              <a:rPr sz="3600" spc="25" dirty="0">
                <a:solidFill>
                  <a:schemeClr val="accent1"/>
                </a:solidFill>
                <a:latin typeface="Microsoft Sans Serif"/>
                <a:cs typeface="Microsoft Sans Serif"/>
              </a:rPr>
              <a:t> </a:t>
            </a:r>
            <a:r>
              <a:rPr sz="3600" spc="-210" dirty="0">
                <a:solidFill>
                  <a:schemeClr val="accent1"/>
                </a:solidFill>
                <a:latin typeface="Microsoft Sans Serif"/>
                <a:cs typeface="Microsoft Sans Serif"/>
              </a:rPr>
              <a:t>modelo</a:t>
            </a:r>
            <a:endParaRPr sz="3600" dirty="0">
              <a:solidFill>
                <a:schemeClr val="accent1"/>
              </a:solidFill>
              <a:latin typeface="Microsoft Sans Serif"/>
              <a:cs typeface="Microsoft Sans Serif"/>
            </a:endParaRPr>
          </a:p>
        </p:txBody>
      </p:sp>
      <p:pic>
        <p:nvPicPr>
          <p:cNvPr id="5" name="object 5"/>
          <p:cNvPicPr/>
          <p:nvPr/>
        </p:nvPicPr>
        <p:blipFill>
          <a:blip r:embed="rId3" cstate="print"/>
          <a:stretch>
            <a:fillRect/>
          </a:stretch>
        </p:blipFill>
        <p:spPr>
          <a:xfrm>
            <a:off x="5719481" y="2134088"/>
            <a:ext cx="6006353" cy="3406099"/>
          </a:xfrm>
          <a:prstGeom prst="rect">
            <a:avLst/>
          </a:prstGeom>
          <a:ln>
            <a:noFill/>
          </a:ln>
          <a:effectLst>
            <a:outerShdw blurRad="190500" algn="tl" rotWithShape="0">
              <a:srgbClr val="000000">
                <a:alpha val="70000"/>
              </a:srgbClr>
            </a:outerShdw>
          </a:effectLst>
        </p:spPr>
      </p:pic>
      <p:sp>
        <p:nvSpPr>
          <p:cNvPr id="6" name="object 6"/>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
        <p:nvSpPr>
          <p:cNvPr id="2" name="CuadroTexto 1"/>
          <p:cNvSpPr txBox="1"/>
          <p:nvPr/>
        </p:nvSpPr>
        <p:spPr>
          <a:xfrm>
            <a:off x="399351" y="1656484"/>
            <a:ext cx="5094661" cy="4816703"/>
          </a:xfrm>
          <a:prstGeom prst="rect">
            <a:avLst/>
          </a:prstGeom>
          <a:noFill/>
        </p:spPr>
        <p:txBody>
          <a:bodyPr wrap="square" rtlCol="0">
            <a:spAutoFit/>
          </a:bodyPr>
          <a:lstStyle/>
          <a:p>
            <a:pPr fontAlgn="base"/>
            <a:r>
              <a:rPr lang="es-AR" sz="2000" b="1" dirty="0"/>
              <a:t>¿Que es MVC?</a:t>
            </a:r>
          </a:p>
          <a:p>
            <a:pPr algn="just" fontAlgn="base"/>
            <a:r>
              <a:rPr lang="es-AR" sz="2000" dirty="0"/>
              <a:t>MVC significa modelo (</a:t>
            </a:r>
            <a:r>
              <a:rPr lang="es-AR" sz="2000" dirty="0" err="1"/>
              <a:t>model</a:t>
            </a:r>
            <a:r>
              <a:rPr lang="es-AR" sz="2000" dirty="0"/>
              <a:t>) vista (</a:t>
            </a:r>
            <a:r>
              <a:rPr lang="es-AR" sz="2000" dirty="0" err="1"/>
              <a:t>view</a:t>
            </a:r>
            <a:r>
              <a:rPr lang="es-AR" sz="2000" dirty="0"/>
              <a:t>) controlador (</a:t>
            </a:r>
            <a:r>
              <a:rPr lang="es-AR" sz="2000" dirty="0" err="1" smtClean="0"/>
              <a:t>controller</a:t>
            </a:r>
            <a:r>
              <a:rPr lang="es-AR" sz="2000" dirty="0" smtClean="0"/>
              <a:t>).</a:t>
            </a:r>
          </a:p>
          <a:p>
            <a:pPr algn="just" fontAlgn="base"/>
            <a:endParaRPr lang="es-AR" sz="2000" dirty="0"/>
          </a:p>
          <a:p>
            <a:pPr algn="just" fontAlgn="base">
              <a:spcAft>
                <a:spcPts val="600"/>
              </a:spcAft>
            </a:pPr>
            <a:r>
              <a:rPr lang="es-AR" sz="2000" b="1" dirty="0"/>
              <a:t>Modelo</a:t>
            </a:r>
            <a:r>
              <a:rPr lang="es-AR" sz="2000" dirty="0"/>
              <a:t>: El </a:t>
            </a:r>
            <a:r>
              <a:rPr lang="es-AR" sz="2000" dirty="0" err="1"/>
              <a:t>backend</a:t>
            </a:r>
            <a:r>
              <a:rPr lang="es-AR" sz="2000" dirty="0"/>
              <a:t> que contiene toda la lógica de </a:t>
            </a:r>
            <a:r>
              <a:rPr lang="es-AR" sz="2000" dirty="0" smtClean="0"/>
              <a:t>datos.</a:t>
            </a:r>
            <a:endParaRPr lang="es-AR" sz="2000" dirty="0"/>
          </a:p>
          <a:p>
            <a:pPr algn="just" fontAlgn="base">
              <a:spcAft>
                <a:spcPts val="600"/>
              </a:spcAft>
            </a:pPr>
            <a:r>
              <a:rPr lang="es-AR" sz="2000" b="1" dirty="0"/>
              <a:t>Vista</a:t>
            </a:r>
            <a:r>
              <a:rPr lang="es-AR" sz="2000" dirty="0"/>
              <a:t>: El </a:t>
            </a:r>
            <a:r>
              <a:rPr lang="es-AR" sz="2000" dirty="0" err="1"/>
              <a:t>frontend</a:t>
            </a:r>
            <a:r>
              <a:rPr lang="es-AR" sz="2000" dirty="0"/>
              <a:t> o interfaz gráfica de usuario (GUI)</a:t>
            </a:r>
          </a:p>
          <a:p>
            <a:pPr algn="just" fontAlgn="base">
              <a:spcAft>
                <a:spcPts val="600"/>
              </a:spcAft>
            </a:pPr>
            <a:r>
              <a:rPr lang="es-AR" sz="2000" b="1" dirty="0"/>
              <a:t>Controlador</a:t>
            </a:r>
            <a:r>
              <a:rPr lang="es-AR" sz="2000" dirty="0"/>
              <a:t>: El cerebro de la aplicación que controla como se muestran los datos</a:t>
            </a:r>
            <a:r>
              <a:rPr lang="es-AR" sz="2000" dirty="0" smtClean="0"/>
              <a:t>.</a:t>
            </a:r>
          </a:p>
          <a:p>
            <a:pPr algn="just" fontAlgn="base">
              <a:spcAft>
                <a:spcPts val="600"/>
              </a:spcAft>
            </a:pPr>
            <a:r>
              <a:rPr lang="es-AR" dirty="0" smtClean="0"/>
              <a:t>El </a:t>
            </a:r>
            <a:r>
              <a:rPr lang="es-AR" b="1" dirty="0"/>
              <a:t>patrón MVC </a:t>
            </a:r>
            <a:r>
              <a:rPr lang="es-AR" dirty="0"/>
              <a:t>se utiliza para aplicaciones web modernas porque permite que la aplicación sea escalable, </a:t>
            </a:r>
            <a:r>
              <a:rPr lang="es-AR" dirty="0" err="1"/>
              <a:t>mantenible</a:t>
            </a:r>
            <a:r>
              <a:rPr lang="es-AR" dirty="0"/>
              <a:t> y fácil de expandir</a:t>
            </a:r>
            <a:r>
              <a:rPr lang="es-AR" dirty="0" smtClean="0"/>
              <a:t>.</a:t>
            </a:r>
            <a:endParaRPr lang="es-AR" dirty="0"/>
          </a:p>
        </p:txBody>
      </p:sp>
    </p:spTree>
    <p:extLst>
      <p:ext uri="{BB962C8B-B14F-4D97-AF65-F5344CB8AC3E}">
        <p14:creationId xmlns:p14="http://schemas.microsoft.com/office/powerpoint/2010/main" val="2154212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Gráfico, Gráfico de proyección solar&#10;&#10;Descripción generada automáticamente">
            <a:extLst>
              <a:ext uri="{FF2B5EF4-FFF2-40B4-BE49-F238E27FC236}">
                <a16:creationId xmlns:a16="http://schemas.microsoft.com/office/drawing/2014/main" id="{E173D9FC-57C3-40B9-974E-AEEFB735D7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39435" y="1359004"/>
            <a:ext cx="5611906" cy="5131584"/>
          </a:xfrm>
          <a:prstGeom prst="rect">
            <a:avLst/>
          </a:prstGeom>
          <a:solidFill>
            <a:srgbClr val="FFFFFF"/>
          </a:solidFill>
          <a:extLst/>
        </p:spPr>
      </p:pic>
      <p:sp>
        <p:nvSpPr>
          <p:cNvPr id="2" name="Marcador de contenido 1"/>
          <p:cNvSpPr>
            <a:spLocks noGrp="1"/>
          </p:cNvSpPr>
          <p:nvPr>
            <p:ph sz="half" idx="1"/>
          </p:nvPr>
        </p:nvSpPr>
        <p:spPr>
          <a:xfrm>
            <a:off x="268941" y="1460966"/>
            <a:ext cx="5737412" cy="4195763"/>
          </a:xfrm>
        </p:spPr>
        <p:txBody>
          <a:bodyPr>
            <a:normAutofit/>
          </a:bodyPr>
          <a:lstStyle/>
          <a:p>
            <a:pPr marL="0" indent="0" algn="just">
              <a:buNone/>
            </a:pPr>
            <a:r>
              <a:rPr lang="es-AR" sz="2400" dirty="0"/>
              <a:t>¿Qué es una arquitectura limpia? </a:t>
            </a:r>
            <a:endParaRPr lang="es-AR" sz="2400" dirty="0" smtClean="0"/>
          </a:p>
          <a:p>
            <a:pPr marL="0" indent="0" algn="just">
              <a:buNone/>
            </a:pPr>
            <a:endParaRPr lang="es-AR" sz="2000" dirty="0" smtClean="0"/>
          </a:p>
          <a:p>
            <a:pPr algn="just"/>
            <a:r>
              <a:rPr lang="es-AR" sz="2400" dirty="0" smtClean="0"/>
              <a:t>Una </a:t>
            </a:r>
            <a:r>
              <a:rPr lang="es-AR" sz="2400" dirty="0"/>
              <a:t>arquitectura limpia es un </a:t>
            </a:r>
            <a:r>
              <a:rPr lang="es-AR" sz="2400" b="1" dirty="0"/>
              <a:t>patrón de diseño de aplicaciones que se puede aplicar a muchos tipos de proyectos de software</a:t>
            </a:r>
            <a:r>
              <a:rPr lang="es-AR" sz="2400" dirty="0"/>
              <a:t>. El objetivo de este patrón de diseño es hacer que el código sea más fácil de mantener y ampliar.</a:t>
            </a:r>
          </a:p>
        </p:txBody>
      </p:sp>
      <p:sp>
        <p:nvSpPr>
          <p:cNvPr id="6" name="Título 1">
            <a:extLst>
              <a:ext uri="{FF2B5EF4-FFF2-40B4-BE49-F238E27FC236}">
                <a16:creationId xmlns:a16="http://schemas.microsoft.com/office/drawing/2014/main" id="{BE8BEF6B-D577-4676-845B-DF458083D395}"/>
              </a:ext>
            </a:extLst>
          </p:cNvPr>
          <p:cNvSpPr txBox="1">
            <a:spLocks/>
          </p:cNvSpPr>
          <p:nvPr/>
        </p:nvSpPr>
        <p:spPr>
          <a:xfrm>
            <a:off x="584802" y="385315"/>
            <a:ext cx="6418032" cy="73952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600" b="1" dirty="0" err="1" smtClean="0">
                <a:effectLst>
                  <a:outerShdw blurRad="38100" dist="38100" dir="2700000" algn="tl">
                    <a:srgbClr val="000000">
                      <a:alpha val="43137"/>
                    </a:srgbClr>
                  </a:outerShdw>
                </a:effectLst>
              </a:rPr>
              <a:t>Clean</a:t>
            </a:r>
            <a:r>
              <a:rPr lang="es-ES" sz="3600" b="1" dirty="0" smtClean="0">
                <a:effectLst>
                  <a:outerShdw blurRad="38100" dist="38100" dir="2700000" algn="tl">
                    <a:srgbClr val="000000">
                      <a:alpha val="43137"/>
                    </a:srgbClr>
                  </a:outerShdw>
                </a:effectLst>
              </a:rPr>
              <a:t> </a:t>
            </a:r>
            <a:r>
              <a:rPr lang="es-ES" sz="3600" b="1" dirty="0" err="1" smtClean="0">
                <a:effectLst>
                  <a:outerShdw blurRad="38100" dist="38100" dir="2700000" algn="tl">
                    <a:srgbClr val="000000">
                      <a:alpha val="43137"/>
                    </a:srgbClr>
                  </a:outerShdw>
                </a:effectLst>
              </a:rPr>
              <a:t>Architecture</a:t>
            </a:r>
            <a:r>
              <a:rPr lang="es-ES" sz="3600" b="1" dirty="0" smtClean="0">
                <a:effectLst>
                  <a:outerShdw blurRad="38100" dist="38100" dir="2700000" algn="tl">
                    <a:srgbClr val="000000">
                      <a:alpha val="43137"/>
                    </a:srgbClr>
                  </a:outerShdw>
                </a:effectLst>
              </a:rPr>
              <a:t/>
            </a:r>
            <a:br>
              <a:rPr lang="es-ES" sz="3600" b="1" dirty="0" smtClean="0">
                <a:effectLst>
                  <a:outerShdw blurRad="38100" dist="38100" dir="2700000" algn="tl">
                    <a:srgbClr val="000000">
                      <a:alpha val="43137"/>
                    </a:srgbClr>
                  </a:outerShdw>
                </a:effectLst>
              </a:rPr>
            </a:br>
            <a:endParaRPr lang="es-E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764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BEF6B-D577-4676-845B-DF458083D395}"/>
              </a:ext>
            </a:extLst>
          </p:cNvPr>
          <p:cNvSpPr>
            <a:spLocks noGrp="1"/>
          </p:cNvSpPr>
          <p:nvPr>
            <p:ph type="title"/>
          </p:nvPr>
        </p:nvSpPr>
        <p:spPr>
          <a:xfrm>
            <a:off x="341356" y="264523"/>
            <a:ext cx="5180903" cy="739524"/>
          </a:xfrm>
        </p:spPr>
        <p:txBody>
          <a:bodyPr vert="horz" lIns="91440" tIns="45720" rIns="91440" bIns="45720" rtlCol="0" anchor="t">
            <a:normAutofit fontScale="90000"/>
          </a:bodyPr>
          <a:lstStyle/>
          <a:p>
            <a:r>
              <a:rPr lang="es-ES" b="1" i="0" kern="1200" dirty="0" err="1">
                <a:effectLst>
                  <a:outerShdw blurRad="38100" dist="38100" dir="2700000" algn="tl">
                    <a:srgbClr val="000000">
                      <a:alpha val="43137"/>
                    </a:srgbClr>
                  </a:outerShdw>
                </a:effectLst>
                <a:latin typeface="+mj-lt"/>
                <a:ea typeface="+mj-ea"/>
                <a:cs typeface="+mj-cs"/>
              </a:rPr>
              <a:t>Clean</a:t>
            </a:r>
            <a:r>
              <a:rPr lang="es-ES" b="1" i="0" kern="1200" dirty="0">
                <a:effectLst>
                  <a:outerShdw blurRad="38100" dist="38100" dir="2700000" algn="tl">
                    <a:srgbClr val="000000">
                      <a:alpha val="43137"/>
                    </a:srgbClr>
                  </a:outerShdw>
                </a:effectLst>
                <a:latin typeface="+mj-lt"/>
                <a:ea typeface="+mj-ea"/>
                <a:cs typeface="+mj-cs"/>
              </a:rPr>
              <a:t> </a:t>
            </a:r>
            <a:r>
              <a:rPr lang="es-ES" b="1" i="0" kern="1200" dirty="0" err="1">
                <a:effectLst>
                  <a:outerShdw blurRad="38100" dist="38100" dir="2700000" algn="tl">
                    <a:srgbClr val="000000">
                      <a:alpha val="43137"/>
                    </a:srgbClr>
                  </a:outerShdw>
                </a:effectLst>
                <a:latin typeface="+mj-lt"/>
                <a:ea typeface="+mj-ea"/>
                <a:cs typeface="+mj-cs"/>
              </a:rPr>
              <a:t>Architecture</a:t>
            </a:r>
            <a:r>
              <a:rPr lang="es-ES" b="1" i="0" kern="1200" dirty="0">
                <a:effectLst>
                  <a:outerShdw blurRad="38100" dist="38100" dir="2700000" algn="tl">
                    <a:srgbClr val="000000">
                      <a:alpha val="43137"/>
                    </a:srgbClr>
                  </a:outerShdw>
                </a:effectLst>
                <a:latin typeface="+mj-lt"/>
                <a:ea typeface="+mj-ea"/>
                <a:cs typeface="+mj-cs"/>
              </a:rPr>
              <a:t/>
            </a:r>
            <a:br>
              <a:rPr lang="es-ES" b="1" i="0" kern="1200" dirty="0">
                <a:effectLst>
                  <a:outerShdw blurRad="38100" dist="38100" dir="2700000" algn="tl">
                    <a:srgbClr val="000000">
                      <a:alpha val="43137"/>
                    </a:srgbClr>
                  </a:outerShdw>
                </a:effectLst>
                <a:latin typeface="+mj-lt"/>
                <a:ea typeface="+mj-ea"/>
                <a:cs typeface="+mj-cs"/>
              </a:rPr>
            </a:br>
            <a:endParaRPr lang="es-ES" b="1" i="0" kern="1200" dirty="0">
              <a:effectLst>
                <a:outerShdw blurRad="38100" dist="38100" dir="2700000" algn="tl">
                  <a:srgbClr val="000000">
                    <a:alpha val="43137"/>
                  </a:srgbClr>
                </a:outerShdw>
              </a:effectLst>
              <a:latin typeface="+mj-lt"/>
              <a:ea typeface="+mj-ea"/>
              <a:cs typeface="+mj-cs"/>
            </a:endParaRPr>
          </a:p>
        </p:txBody>
      </p:sp>
      <p:sp>
        <p:nvSpPr>
          <p:cNvPr id="10" name="CuadroTexto 9">
            <a:extLst>
              <a:ext uri="{FF2B5EF4-FFF2-40B4-BE49-F238E27FC236}">
                <a16:creationId xmlns:a16="http://schemas.microsoft.com/office/drawing/2014/main" id="{B7C259B8-38B1-4435-BDD5-28EE09391B35}"/>
              </a:ext>
            </a:extLst>
          </p:cNvPr>
          <p:cNvSpPr txBox="1"/>
          <p:nvPr/>
        </p:nvSpPr>
        <p:spPr>
          <a:xfrm>
            <a:off x="233083" y="1201271"/>
            <a:ext cx="7225552" cy="5127811"/>
          </a:xfrm>
          <a:prstGeom prst="rect">
            <a:avLst/>
          </a:prstGeom>
        </p:spPr>
        <p:txBody>
          <a:bodyPr vert="horz" lIns="91440" tIns="45720" rIns="91440" bIns="45720" rtlCol="0">
            <a:normAutofit/>
          </a:bodyPr>
          <a:lstStyle/>
          <a:p>
            <a:pPr algn="just">
              <a:lnSpc>
                <a:spcPct val="90000"/>
              </a:lnSpc>
              <a:spcBef>
                <a:spcPts val="1000"/>
              </a:spcBef>
              <a:buClr>
                <a:schemeClr val="accent1"/>
              </a:buClr>
              <a:buSzPct val="80000"/>
              <a:buFont typeface="Wingdings 3" charset="2"/>
              <a:buChar char=""/>
            </a:pPr>
            <a:r>
              <a:rPr lang="es-ES" sz="2200" dirty="0">
                <a:latin typeface="+mj-lt"/>
                <a:ea typeface="+mj-ea"/>
                <a:cs typeface="+mj-cs"/>
              </a:rPr>
              <a:t>T</a:t>
            </a:r>
            <a:r>
              <a:rPr lang="es-ES" sz="2200" dirty="0">
                <a:effectLst/>
                <a:latin typeface="+mj-lt"/>
                <a:ea typeface="+mj-ea"/>
                <a:cs typeface="+mj-cs"/>
              </a:rPr>
              <a:t>érmino introducido por Rober C. Martin,( </a:t>
            </a:r>
            <a:r>
              <a:rPr lang="es-ES" sz="2200" dirty="0" err="1">
                <a:effectLst/>
                <a:latin typeface="+mj-lt"/>
                <a:ea typeface="+mj-ea"/>
                <a:cs typeface="+mj-cs"/>
              </a:rPr>
              <a:t>Uncle</a:t>
            </a:r>
            <a:r>
              <a:rPr lang="es-ES" sz="2200" dirty="0">
                <a:effectLst/>
                <a:latin typeface="+mj-lt"/>
                <a:ea typeface="+mj-ea"/>
                <a:cs typeface="+mj-cs"/>
              </a:rPr>
              <a:t> Bob o Tío Bob). Él recopiló los modelos de capas más utilizados en una versión mejorada a la que llamó </a:t>
            </a:r>
            <a:r>
              <a:rPr lang="es-ES" sz="2200" dirty="0" err="1">
                <a:effectLst/>
                <a:latin typeface="+mj-lt"/>
                <a:ea typeface="+mj-ea"/>
                <a:cs typeface="+mj-cs"/>
              </a:rPr>
              <a:t>Clean</a:t>
            </a:r>
            <a:r>
              <a:rPr lang="es-ES" sz="2200" dirty="0">
                <a:effectLst/>
                <a:latin typeface="+mj-lt"/>
                <a:ea typeface="+mj-ea"/>
                <a:cs typeface="+mj-cs"/>
              </a:rPr>
              <a:t> </a:t>
            </a:r>
            <a:r>
              <a:rPr lang="es-ES" sz="2200" dirty="0" err="1">
                <a:effectLst/>
                <a:latin typeface="+mj-lt"/>
                <a:ea typeface="+mj-ea"/>
                <a:cs typeface="+mj-cs"/>
              </a:rPr>
              <a:t>Architecture</a:t>
            </a:r>
            <a:r>
              <a:rPr lang="es-ES" sz="2200" dirty="0">
                <a:effectLst/>
                <a:latin typeface="+mj-lt"/>
                <a:ea typeface="+mj-ea"/>
                <a:cs typeface="+mj-cs"/>
              </a:rPr>
              <a:t>.</a:t>
            </a:r>
          </a:p>
          <a:p>
            <a:pPr algn="just">
              <a:lnSpc>
                <a:spcPct val="90000"/>
              </a:lnSpc>
              <a:spcBef>
                <a:spcPts val="1000"/>
              </a:spcBef>
              <a:buClr>
                <a:schemeClr val="accent1"/>
              </a:buClr>
              <a:buSzPct val="80000"/>
              <a:buFont typeface="Wingdings 3" charset="2"/>
              <a:buChar char=""/>
            </a:pPr>
            <a:r>
              <a:rPr lang="es-ES" sz="2000" dirty="0">
                <a:effectLst/>
                <a:latin typeface="+mj-lt"/>
                <a:ea typeface="+mj-ea"/>
                <a:cs typeface="+mj-cs"/>
              </a:rPr>
              <a:t>A continuación, presento 5 principios sobre los cuales se basó:</a:t>
            </a:r>
          </a:p>
          <a:p>
            <a:pPr marL="342900" indent="-342900" algn="just">
              <a:lnSpc>
                <a:spcPct val="90000"/>
              </a:lnSpc>
              <a:spcBef>
                <a:spcPts val="1000"/>
              </a:spcBef>
              <a:buClr>
                <a:schemeClr val="accent1"/>
              </a:buClr>
              <a:buSzPct val="80000"/>
              <a:buFont typeface="Wingdings 3" charset="2"/>
              <a:buChar char=""/>
            </a:pPr>
            <a:r>
              <a:rPr lang="es-ES" sz="2400" dirty="0">
                <a:effectLst/>
                <a:latin typeface="+mj-lt"/>
                <a:ea typeface="+mj-ea"/>
                <a:cs typeface="+mj-cs"/>
              </a:rPr>
              <a:t>Es independiente de cualquier </a:t>
            </a:r>
            <a:r>
              <a:rPr lang="es-ES" sz="2400" dirty="0" err="1">
                <a:effectLst/>
                <a:latin typeface="+mj-lt"/>
                <a:ea typeface="+mj-ea"/>
                <a:cs typeface="+mj-cs"/>
              </a:rPr>
              <a:t>framework</a:t>
            </a:r>
            <a:r>
              <a:rPr lang="es-ES" sz="2400" dirty="0">
                <a:effectLst/>
                <a:latin typeface="+mj-lt"/>
                <a:ea typeface="+mj-ea"/>
                <a:cs typeface="+mj-cs"/>
              </a:rPr>
              <a:t>. </a:t>
            </a:r>
          </a:p>
          <a:p>
            <a:pPr marL="342900" indent="-342900" algn="just">
              <a:lnSpc>
                <a:spcPct val="90000"/>
              </a:lnSpc>
              <a:spcBef>
                <a:spcPts val="1000"/>
              </a:spcBef>
              <a:buClr>
                <a:schemeClr val="accent1"/>
              </a:buClr>
              <a:buSzPct val="80000"/>
              <a:buFont typeface="Wingdings 3" charset="2"/>
              <a:buChar char=""/>
            </a:pPr>
            <a:r>
              <a:rPr lang="es-ES" sz="2400" dirty="0" err="1">
                <a:effectLst/>
                <a:latin typeface="+mj-lt"/>
                <a:ea typeface="+mj-ea"/>
                <a:cs typeface="+mj-cs"/>
              </a:rPr>
              <a:t>Testeable</a:t>
            </a:r>
            <a:r>
              <a:rPr lang="es-ES" sz="2400" dirty="0">
                <a:effectLst/>
                <a:latin typeface="+mj-lt"/>
                <a:ea typeface="+mj-ea"/>
                <a:cs typeface="+mj-cs"/>
              </a:rPr>
              <a:t>.</a:t>
            </a:r>
          </a:p>
          <a:p>
            <a:pPr marL="342900" indent="-342900" algn="just">
              <a:lnSpc>
                <a:spcPct val="90000"/>
              </a:lnSpc>
              <a:spcBef>
                <a:spcPts val="1000"/>
              </a:spcBef>
              <a:buClr>
                <a:schemeClr val="accent1"/>
              </a:buClr>
              <a:buSzPct val="80000"/>
              <a:buFont typeface="Wingdings 3" charset="2"/>
              <a:buChar char=""/>
            </a:pPr>
            <a:r>
              <a:rPr lang="es-ES" sz="2400" dirty="0">
                <a:effectLst/>
                <a:latin typeface="+mj-lt"/>
                <a:ea typeface="+mj-ea"/>
                <a:cs typeface="+mj-cs"/>
              </a:rPr>
              <a:t>Independiente de la interfaz de usuario (UI). </a:t>
            </a:r>
          </a:p>
          <a:p>
            <a:pPr marL="342900" indent="-342900" algn="just">
              <a:lnSpc>
                <a:spcPct val="90000"/>
              </a:lnSpc>
              <a:spcBef>
                <a:spcPts val="1000"/>
              </a:spcBef>
              <a:buClr>
                <a:schemeClr val="accent1"/>
              </a:buClr>
              <a:buSzPct val="80000"/>
              <a:buFont typeface="Wingdings 3" charset="2"/>
              <a:buChar char=""/>
            </a:pPr>
            <a:r>
              <a:rPr lang="es-ES" sz="2400" dirty="0">
                <a:effectLst/>
                <a:latin typeface="+mj-lt"/>
                <a:ea typeface="+mj-ea"/>
                <a:cs typeface="+mj-cs"/>
              </a:rPr>
              <a:t>Independiente de la base de datos. </a:t>
            </a:r>
          </a:p>
          <a:p>
            <a:pPr marL="342900" indent="-342900" algn="just">
              <a:lnSpc>
                <a:spcPct val="90000"/>
              </a:lnSpc>
              <a:spcBef>
                <a:spcPts val="1000"/>
              </a:spcBef>
              <a:buClr>
                <a:schemeClr val="accent1"/>
              </a:buClr>
              <a:buSzPct val="80000"/>
              <a:buFont typeface="Wingdings 3" charset="2"/>
              <a:buChar char=""/>
            </a:pPr>
            <a:r>
              <a:rPr lang="es-ES" sz="2400" dirty="0">
                <a:effectLst/>
                <a:latin typeface="+mj-lt"/>
                <a:ea typeface="+mj-ea"/>
                <a:cs typeface="+mj-cs"/>
              </a:rPr>
              <a:t>Independiente de cualquier elemento externo. </a:t>
            </a:r>
          </a:p>
        </p:txBody>
      </p:sp>
      <p:pic>
        <p:nvPicPr>
          <p:cNvPr id="3074" name="Picture 2">
            <a:extLst>
              <a:ext uri="{FF2B5EF4-FFF2-40B4-BE49-F238E27FC236}">
                <a16:creationId xmlns:a16="http://schemas.microsoft.com/office/drawing/2014/main" id="{680F499D-D195-455B-B9DB-DCA3835A8F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45957" y="1665053"/>
            <a:ext cx="4200245" cy="4200245"/>
          </a:xfrm>
          <a:prstGeom prst="rect">
            <a:avLst/>
          </a:prstGeom>
          <a:ln>
            <a:noFill/>
          </a:ln>
          <a:effectLst>
            <a:softEdge rad="112500"/>
          </a:effectLst>
          <a:extLst/>
        </p:spPr>
      </p:pic>
    </p:spTree>
    <p:extLst>
      <p:ext uri="{BB962C8B-B14F-4D97-AF65-F5344CB8AC3E}">
        <p14:creationId xmlns:p14="http://schemas.microsoft.com/office/powerpoint/2010/main" val="4263751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34953" y="85763"/>
            <a:ext cx="5058035" cy="695960"/>
          </a:xfrm>
          <a:prstGeom prst="rect">
            <a:avLst/>
          </a:prstGeom>
        </p:spPr>
        <p:txBody>
          <a:bodyPr vert="horz" wrap="square" lIns="0" tIns="12700" rIns="0" bIns="0" rtlCol="0" anchor="t">
            <a:spAutoFit/>
          </a:bodyPr>
          <a:lstStyle/>
          <a:p>
            <a:pPr marL="12700" algn="ctr">
              <a:spcBef>
                <a:spcPts val="100"/>
              </a:spcBef>
            </a:pPr>
            <a:r>
              <a:rPr sz="4400" spc="-805" dirty="0">
                <a:solidFill>
                  <a:schemeClr val="accent1"/>
                </a:solidFill>
                <a:effectLst>
                  <a:outerShdw blurRad="38100" dist="38100" dir="2700000" algn="tl">
                    <a:srgbClr val="000000">
                      <a:alpha val="43137"/>
                    </a:srgbClr>
                  </a:outerShdw>
                </a:effectLst>
              </a:rPr>
              <a:t>F</a:t>
            </a:r>
            <a:r>
              <a:rPr sz="4400" spc="-40" dirty="0">
                <a:solidFill>
                  <a:schemeClr val="accent1"/>
                </a:solidFill>
                <a:effectLst>
                  <a:outerShdw blurRad="38100" dist="38100" dir="2700000" algn="tl">
                    <a:srgbClr val="000000">
                      <a:alpha val="43137"/>
                    </a:srgbClr>
                  </a:outerShdw>
                </a:effectLst>
              </a:rPr>
              <a:t>r</a:t>
            </a:r>
            <a:r>
              <a:rPr sz="4400" spc="-360" dirty="0">
                <a:solidFill>
                  <a:schemeClr val="accent1"/>
                </a:solidFill>
                <a:effectLst>
                  <a:outerShdw blurRad="38100" dist="38100" dir="2700000" algn="tl">
                    <a:srgbClr val="000000">
                      <a:alpha val="43137"/>
                    </a:srgbClr>
                  </a:outerShdw>
                </a:effectLst>
              </a:rPr>
              <a:t>am</a:t>
            </a:r>
            <a:r>
              <a:rPr sz="4400" spc="-380" dirty="0">
                <a:solidFill>
                  <a:schemeClr val="accent1"/>
                </a:solidFill>
                <a:effectLst>
                  <a:outerShdw blurRad="38100" dist="38100" dir="2700000" algn="tl">
                    <a:srgbClr val="000000">
                      <a:alpha val="43137"/>
                    </a:srgbClr>
                  </a:outerShdw>
                </a:effectLst>
              </a:rPr>
              <a:t>e</a:t>
            </a:r>
            <a:r>
              <a:rPr sz="4400" spc="-345" dirty="0">
                <a:solidFill>
                  <a:schemeClr val="accent1"/>
                </a:solidFill>
                <a:effectLst>
                  <a:outerShdw blurRad="38100" dist="38100" dir="2700000" algn="tl">
                    <a:srgbClr val="000000">
                      <a:alpha val="43137"/>
                    </a:srgbClr>
                  </a:outerShdw>
                </a:effectLst>
              </a:rPr>
              <a:t>w</a:t>
            </a:r>
            <a:r>
              <a:rPr sz="4400" spc="-155" dirty="0">
                <a:solidFill>
                  <a:schemeClr val="accent1"/>
                </a:solidFill>
                <a:effectLst>
                  <a:outerShdw blurRad="38100" dist="38100" dir="2700000" algn="tl">
                    <a:srgbClr val="000000">
                      <a:alpha val="43137"/>
                    </a:srgbClr>
                  </a:outerShdw>
                </a:effectLst>
              </a:rPr>
              <a:t>o</a:t>
            </a:r>
            <a:r>
              <a:rPr sz="4400" spc="-5" dirty="0">
                <a:solidFill>
                  <a:schemeClr val="accent1"/>
                </a:solidFill>
                <a:effectLst>
                  <a:outerShdw blurRad="38100" dist="38100" dir="2700000" algn="tl">
                    <a:srgbClr val="000000">
                      <a:alpha val="43137"/>
                    </a:srgbClr>
                  </a:outerShdw>
                </a:effectLst>
              </a:rPr>
              <a:t>r</a:t>
            </a:r>
            <a:r>
              <a:rPr sz="4400" spc="-505" dirty="0">
                <a:solidFill>
                  <a:schemeClr val="accent1"/>
                </a:solidFill>
                <a:effectLst>
                  <a:outerShdw blurRad="38100" dist="38100" dir="2700000" algn="tl">
                    <a:srgbClr val="000000">
                      <a:alpha val="43137"/>
                    </a:srgbClr>
                  </a:outerShdw>
                </a:effectLst>
              </a:rPr>
              <a:t>ks</a:t>
            </a:r>
            <a:endParaRPr sz="4400" dirty="0">
              <a:solidFill>
                <a:schemeClr val="accent1"/>
              </a:solidFill>
              <a:effectLst>
                <a:outerShdw blurRad="38100" dist="38100" dir="2700000" algn="tl">
                  <a:srgbClr val="000000">
                    <a:alpha val="43137"/>
                  </a:srgbClr>
                </a:outerShdw>
              </a:effectLst>
            </a:endParaRPr>
          </a:p>
        </p:txBody>
      </p:sp>
      <p:sp>
        <p:nvSpPr>
          <p:cNvPr id="15" name="object 15"/>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
        <p:nvSpPr>
          <p:cNvPr id="13" name="object 13"/>
          <p:cNvSpPr txBox="1"/>
          <p:nvPr/>
        </p:nvSpPr>
        <p:spPr>
          <a:xfrm>
            <a:off x="1263298" y="764984"/>
            <a:ext cx="4398010" cy="436017"/>
          </a:xfrm>
          <a:prstGeom prst="rect">
            <a:avLst/>
          </a:prstGeom>
          <a:solidFill>
            <a:srgbClr val="DD8046"/>
          </a:solidFill>
        </p:spPr>
        <p:txBody>
          <a:bodyPr vert="horz" wrap="square" lIns="0" tIns="5080" rIns="0" bIns="0" rtlCol="0">
            <a:spAutoFit/>
          </a:bodyPr>
          <a:lstStyle/>
          <a:p>
            <a:pPr marL="357505" algn="ctr">
              <a:spcBef>
                <a:spcPts val="40"/>
              </a:spcBef>
            </a:pPr>
            <a:r>
              <a:rPr sz="2800" b="1" spc="-140" dirty="0">
                <a:solidFill>
                  <a:srgbClr val="FFFFFF"/>
                </a:solidFill>
                <a:effectLst>
                  <a:outerShdw blurRad="38100" dist="38100" dir="2700000" algn="tl">
                    <a:srgbClr val="000000">
                      <a:alpha val="43137"/>
                    </a:srgbClr>
                  </a:outerShdw>
                </a:effectLst>
                <a:latin typeface="Arial"/>
                <a:cs typeface="Arial"/>
              </a:rPr>
              <a:t>CodeIgniter</a:t>
            </a:r>
            <a:endParaRPr sz="2800" dirty="0">
              <a:effectLst>
                <a:outerShdw blurRad="38100" dist="38100" dir="2700000" algn="tl">
                  <a:srgbClr val="000000">
                    <a:alpha val="43137"/>
                  </a:srgbClr>
                </a:outerShdw>
              </a:effectLst>
              <a:latin typeface="Arial"/>
              <a:cs typeface="Arial"/>
            </a:endParaRPr>
          </a:p>
        </p:txBody>
      </p:sp>
      <p:sp>
        <p:nvSpPr>
          <p:cNvPr id="14" name="object 14"/>
          <p:cNvSpPr txBox="1"/>
          <p:nvPr/>
        </p:nvSpPr>
        <p:spPr>
          <a:xfrm>
            <a:off x="6514942" y="790955"/>
            <a:ext cx="4633447" cy="436017"/>
          </a:xfrm>
          <a:prstGeom prst="rect">
            <a:avLst/>
          </a:prstGeom>
          <a:solidFill>
            <a:srgbClr val="D7B15C"/>
          </a:solidFill>
        </p:spPr>
        <p:txBody>
          <a:bodyPr vert="horz" wrap="square" lIns="0" tIns="5080" rIns="0" bIns="0" rtlCol="0">
            <a:spAutoFit/>
          </a:bodyPr>
          <a:lstStyle/>
          <a:p>
            <a:pPr marL="1905" algn="ctr">
              <a:spcBef>
                <a:spcPts val="40"/>
              </a:spcBef>
            </a:pPr>
            <a:r>
              <a:rPr sz="2800" b="1" spc="-175" dirty="0">
                <a:solidFill>
                  <a:srgbClr val="FFFFFF"/>
                </a:solidFill>
                <a:effectLst>
                  <a:outerShdw blurRad="38100" dist="38100" dir="2700000" algn="tl">
                    <a:srgbClr val="000000">
                      <a:alpha val="43137"/>
                    </a:srgbClr>
                  </a:outerShdw>
                </a:effectLst>
                <a:latin typeface="Arial"/>
                <a:cs typeface="Arial"/>
              </a:rPr>
              <a:t>Bootstrap</a:t>
            </a:r>
            <a:endParaRPr sz="2800">
              <a:effectLst>
                <a:outerShdw blurRad="38100" dist="38100" dir="2700000" algn="tl">
                  <a:srgbClr val="000000">
                    <a:alpha val="43137"/>
                  </a:srgbClr>
                </a:outerShdw>
              </a:effectLst>
              <a:latin typeface="Arial"/>
              <a:cs typeface="Arial"/>
            </a:endParaRPr>
          </a:p>
        </p:txBody>
      </p:sp>
      <p:sp>
        <p:nvSpPr>
          <p:cNvPr id="16" name="CuadroTexto 15"/>
          <p:cNvSpPr txBox="1"/>
          <p:nvPr/>
        </p:nvSpPr>
        <p:spPr>
          <a:xfrm>
            <a:off x="307787" y="1328195"/>
            <a:ext cx="5734425" cy="526297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AR" sz="2000" dirty="0" smtClean="0"/>
              <a:t>Es </a:t>
            </a:r>
            <a:r>
              <a:rPr lang="es-AR" sz="2000" dirty="0"/>
              <a:t>un </a:t>
            </a:r>
            <a:r>
              <a:rPr lang="es-AR" sz="2000" dirty="0" err="1"/>
              <a:t>framework</a:t>
            </a:r>
            <a:r>
              <a:rPr lang="es-AR" sz="2000" dirty="0"/>
              <a:t> para el desarrollo de aplicaciones en </a:t>
            </a:r>
            <a:r>
              <a:rPr lang="es-AR" sz="2000" b="1" dirty="0" err="1"/>
              <a:t>php</a:t>
            </a:r>
            <a:r>
              <a:rPr lang="es-AR" sz="2000" dirty="0"/>
              <a:t>, que utiliza el </a:t>
            </a:r>
            <a:r>
              <a:rPr lang="es-AR" sz="2000" b="1" dirty="0" smtClean="0"/>
              <a:t>MVC.</a:t>
            </a:r>
          </a:p>
          <a:p>
            <a:pPr algn="just"/>
            <a:r>
              <a:rPr lang="es-AR" sz="2000" b="1" dirty="0" smtClean="0"/>
              <a:t>PHP: </a:t>
            </a:r>
            <a:r>
              <a:rPr lang="es-AR" sz="2000" dirty="0"/>
              <a:t>es un lenguaje de código abierto muy popular especialmente adecuado para el desarrollo </a:t>
            </a:r>
            <a:r>
              <a:rPr lang="es-AR" sz="2000" dirty="0" smtClean="0"/>
              <a:t>web.</a:t>
            </a:r>
          </a:p>
          <a:p>
            <a:pPr algn="just"/>
            <a:r>
              <a:rPr lang="es-AR" dirty="0"/>
              <a:t>El </a:t>
            </a:r>
            <a:r>
              <a:rPr lang="es-AR" dirty="0">
                <a:solidFill>
                  <a:schemeClr val="bg1"/>
                </a:solidFill>
              </a:rPr>
              <a:t>lenguaje de programación</a:t>
            </a:r>
            <a:r>
              <a:rPr lang="es-AR" dirty="0"/>
              <a:t> PHP trabaja con </a:t>
            </a:r>
            <a:r>
              <a:rPr lang="es-AR" dirty="0" err="1"/>
              <a:t>frameworks</a:t>
            </a:r>
            <a:r>
              <a:rPr lang="es-AR" dirty="0"/>
              <a:t> para proporcionar </a:t>
            </a:r>
            <a:r>
              <a:rPr lang="es-AR" b="1" dirty="0"/>
              <a:t>bibliotecas de código abierto </a:t>
            </a:r>
            <a:r>
              <a:rPr lang="es-AR" dirty="0"/>
              <a:t>con</a:t>
            </a:r>
            <a:r>
              <a:rPr lang="es-AR" b="1" dirty="0"/>
              <a:t> funciones </a:t>
            </a:r>
            <a:r>
              <a:rPr lang="es-AR" dirty="0"/>
              <a:t>de uso común y, de esta manera, </a:t>
            </a:r>
            <a:r>
              <a:rPr lang="es-AR" dirty="0" smtClean="0"/>
              <a:t>ayuda </a:t>
            </a:r>
            <a:r>
              <a:rPr lang="es-AR" dirty="0"/>
              <a:t>a reducir el trabajo de escribir manualmente los códigos.</a:t>
            </a:r>
            <a:endParaRPr lang="es-AR" sz="2000" dirty="0" smtClean="0"/>
          </a:p>
          <a:p>
            <a:pPr algn="just"/>
            <a:endParaRPr lang="es-AR" sz="600" b="1" dirty="0" smtClean="0"/>
          </a:p>
          <a:p>
            <a:r>
              <a:rPr lang="es-AR" b="1" dirty="0" smtClean="0"/>
              <a:t>Ventajas del uso de </a:t>
            </a:r>
            <a:r>
              <a:rPr lang="es-AR" b="1" dirty="0" err="1" smtClean="0"/>
              <a:t>CodeIgniter</a:t>
            </a:r>
            <a:r>
              <a:rPr lang="es-AR" b="1" dirty="0" smtClean="0"/>
              <a:t>:</a:t>
            </a:r>
          </a:p>
          <a:p>
            <a:pPr marL="342900" indent="-342900">
              <a:buFont typeface="Wingdings" panose="05000000000000000000" pitchFamily="2" charset="2"/>
              <a:buChar char="ü"/>
            </a:pPr>
            <a:r>
              <a:rPr lang="es-AR" sz="1600" dirty="0" smtClean="0"/>
              <a:t>Las páginas se procesan más rápido.</a:t>
            </a:r>
          </a:p>
          <a:p>
            <a:pPr marL="285750" indent="-285750">
              <a:buFont typeface="Wingdings" panose="05000000000000000000" pitchFamily="2" charset="2"/>
              <a:buChar char="ü"/>
            </a:pPr>
            <a:r>
              <a:rPr lang="es-AR" sz="1600" dirty="0" smtClean="0"/>
              <a:t> Es sencillo de instalar.</a:t>
            </a:r>
          </a:p>
          <a:p>
            <a:pPr marL="285750" indent="-285750">
              <a:buFont typeface="Wingdings" panose="05000000000000000000" pitchFamily="2" charset="2"/>
              <a:buChar char="ü"/>
            </a:pPr>
            <a:r>
              <a:rPr lang="es-AR" sz="1600" dirty="0" smtClean="0"/>
              <a:t> Facilidad de editar código ya creado.</a:t>
            </a:r>
          </a:p>
          <a:p>
            <a:pPr marL="285750" indent="-285750">
              <a:buFont typeface="Wingdings" panose="05000000000000000000" pitchFamily="2" charset="2"/>
              <a:buChar char="ü"/>
            </a:pPr>
            <a:r>
              <a:rPr lang="es-AR" sz="1600" dirty="0" smtClean="0"/>
              <a:t> </a:t>
            </a:r>
            <a:r>
              <a:rPr lang="es-AR" sz="1600" dirty="0" err="1"/>
              <a:t>CodeIgniter</a:t>
            </a:r>
            <a:r>
              <a:rPr lang="es-AR" sz="1600" dirty="0"/>
              <a:t> se encuentra bajo una licencia open </a:t>
            </a:r>
            <a:r>
              <a:rPr lang="es-AR" sz="1600" dirty="0" err="1"/>
              <a:t>source</a:t>
            </a:r>
            <a:r>
              <a:rPr lang="es-AR" sz="1600" dirty="0"/>
              <a:t>, es código libre</a:t>
            </a:r>
            <a:r>
              <a:rPr lang="es-AR" sz="1600" dirty="0" smtClean="0"/>
              <a:t>. Etc..</a:t>
            </a:r>
            <a:endParaRPr lang="es-AR" sz="1600" dirty="0"/>
          </a:p>
          <a:p>
            <a:endParaRPr lang="es-AR" sz="900" dirty="0" smtClean="0"/>
          </a:p>
          <a:p>
            <a:r>
              <a:rPr lang="es-AR" sz="1400" dirty="0" smtClean="0"/>
              <a:t>Fuente</a:t>
            </a:r>
            <a:r>
              <a:rPr lang="es-AR" sz="1400" dirty="0">
                <a:solidFill>
                  <a:srgbClr val="0070C0"/>
                </a:solidFill>
              </a:rPr>
              <a:t>: </a:t>
            </a:r>
            <a:r>
              <a:rPr lang="es-AR"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https://www.coriaweb.hosting/codeigniter-cuales-algunas-ventajas</a:t>
            </a:r>
            <a:r>
              <a:rPr lang="es-AR" sz="12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a:t>
            </a:r>
            <a:r>
              <a:rPr lang="es-AR" sz="12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endParaRPr lang="es-AR"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7" name="CuadroTexto 16"/>
          <p:cNvSpPr txBox="1"/>
          <p:nvPr/>
        </p:nvSpPr>
        <p:spPr>
          <a:xfrm>
            <a:off x="6232204" y="1328195"/>
            <a:ext cx="5487081" cy="524759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AR" sz="2000" dirty="0" smtClean="0"/>
              <a:t>Es un software responsivo que nos ayudará a crear vistas estéticamente más agradables además de que hará este proceso mucho más fácil por la cantidad de componentes y clases que vienen con el.</a:t>
            </a:r>
          </a:p>
          <a:p>
            <a:r>
              <a:rPr lang="es-AR" sz="2000" dirty="0" smtClean="0"/>
              <a:t>La última versión de este </a:t>
            </a:r>
            <a:r>
              <a:rPr lang="es-AR" sz="2000" dirty="0" err="1" smtClean="0"/>
              <a:t>frameword</a:t>
            </a:r>
            <a:r>
              <a:rPr lang="es-AR" sz="2000" dirty="0" smtClean="0"/>
              <a:t> es: </a:t>
            </a:r>
            <a:r>
              <a:rPr lang="es-AR" dirty="0" err="1" smtClean="0"/>
              <a:t>Bootstrap</a:t>
            </a:r>
            <a:r>
              <a:rPr lang="es-AR" dirty="0" smtClean="0"/>
              <a:t> v5.3.0-alpha1. </a:t>
            </a:r>
            <a:r>
              <a:rPr lang="es-AR" dirty="0"/>
              <a:t> Esta versión ofrece compatibilidad con nuevos modos de color, una paleta de colores ampliada con variables y utilidades, y más</a:t>
            </a:r>
            <a:r>
              <a:rPr lang="es-AR" dirty="0" smtClean="0"/>
              <a:t>.</a:t>
            </a:r>
          </a:p>
          <a:p>
            <a:endParaRPr lang="es-AR" dirty="0" smtClean="0"/>
          </a:p>
          <a:p>
            <a:r>
              <a:rPr lang="es-AR" sz="2000" dirty="0" smtClean="0"/>
              <a:t>Novedades en el blog de </a:t>
            </a:r>
            <a:r>
              <a:rPr lang="es-AR" sz="2000" dirty="0" err="1" smtClean="0"/>
              <a:t>bootstrap</a:t>
            </a:r>
            <a:endParaRPr lang="es-AR" sz="2000" dirty="0" smtClean="0"/>
          </a:p>
          <a:p>
            <a:r>
              <a:rPr lang="es-AR"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6"/>
              </a:rPr>
              <a:t>https://blog.getbootstrap.com</a:t>
            </a:r>
            <a:r>
              <a:rPr lang="es-AR"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6"/>
              </a:rPr>
              <a:t>/</a:t>
            </a:r>
            <a:endParaRPr lang="es-AR"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endParaRPr lang="es-AR"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a:p>
            <a:endParaRPr lang="es-AR" sz="2000" dirty="0" smtClean="0"/>
          </a:p>
          <a:p>
            <a:endParaRPr lang="es-AR" sz="2000" dirty="0" smtClean="0"/>
          </a:p>
          <a:p>
            <a:endParaRPr lang="es-AR" sz="500" dirty="0"/>
          </a:p>
        </p:txBody>
      </p:sp>
      <p:pic>
        <p:nvPicPr>
          <p:cNvPr id="18" name="Imagen 17"/>
          <p:cNvPicPr>
            <a:picLocks noChangeAspect="1"/>
          </p:cNvPicPr>
          <p:nvPr/>
        </p:nvPicPr>
        <p:blipFill rotWithShape="1">
          <a:blip r:embed="rId7">
            <a:extLst>
              <a:ext uri="{28A0092B-C50C-407E-A947-70E740481C1C}">
                <a14:useLocalDpi xmlns:a14="http://schemas.microsoft.com/office/drawing/2010/main" val="0"/>
              </a:ext>
            </a:extLst>
          </a:blip>
          <a:srcRect l="22056" t="-2" r="24925" b="21872"/>
          <a:stretch/>
        </p:blipFill>
        <p:spPr>
          <a:xfrm>
            <a:off x="94003" y="480391"/>
            <a:ext cx="1075765" cy="746581"/>
          </a:xfrm>
          <a:prstGeom prst="ellipse">
            <a:avLst/>
          </a:prstGeom>
          <a:ln>
            <a:noFill/>
          </a:ln>
          <a:effectLst>
            <a:softEdge rad="112500"/>
          </a:effectLst>
        </p:spPr>
      </p:pic>
      <p:pic>
        <p:nvPicPr>
          <p:cNvPr id="19" name="Imagen 18"/>
          <p:cNvPicPr>
            <a:picLocks noChangeAspect="1"/>
          </p:cNvPicPr>
          <p:nvPr/>
        </p:nvPicPr>
        <p:blipFill>
          <a:blip r:embed="rId8"/>
          <a:stretch>
            <a:fillRect/>
          </a:stretch>
        </p:blipFill>
        <p:spPr>
          <a:xfrm>
            <a:off x="11338382" y="558729"/>
            <a:ext cx="943324" cy="848529"/>
          </a:xfrm>
          <a:prstGeom prst="ellipse">
            <a:avLst/>
          </a:prstGeom>
          <a:ln>
            <a:noFill/>
          </a:ln>
          <a:effectLst>
            <a:softEdge rad="112500"/>
          </a:effec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628503" y="216694"/>
            <a:ext cx="1751486" cy="1030300"/>
          </a:xfrm>
          <a:prstGeom prst="rect">
            <a:avLst/>
          </a:prstGeom>
        </p:spPr>
      </p:pic>
      <p:pic>
        <p:nvPicPr>
          <p:cNvPr id="3" name="object 3"/>
          <p:cNvPicPr/>
          <p:nvPr/>
        </p:nvPicPr>
        <p:blipFill>
          <a:blip r:embed="rId4" cstate="print"/>
          <a:stretch>
            <a:fillRect/>
          </a:stretch>
        </p:blipFill>
        <p:spPr>
          <a:xfrm>
            <a:off x="10506107" y="4181912"/>
            <a:ext cx="1332215" cy="895102"/>
          </a:xfrm>
          <a:prstGeom prst="rect">
            <a:avLst/>
          </a:prstGeom>
        </p:spPr>
      </p:pic>
      <p:sp>
        <p:nvSpPr>
          <p:cNvPr id="7" name="object 7"/>
          <p:cNvSpPr txBox="1"/>
          <p:nvPr/>
        </p:nvSpPr>
        <p:spPr>
          <a:xfrm>
            <a:off x="3674746" y="448946"/>
            <a:ext cx="8003448" cy="1397819"/>
          </a:xfrm>
          <a:prstGeom prst="rect">
            <a:avLst/>
          </a:prstGeom>
        </p:spPr>
        <p:txBody>
          <a:bodyPr vert="horz" wrap="square" lIns="0" tIns="12700" rIns="0" bIns="0" rtlCol="0">
            <a:spAutoFit/>
          </a:bodyPr>
          <a:lstStyle/>
          <a:p>
            <a:pPr marL="12700">
              <a:spcBef>
                <a:spcPts val="100"/>
              </a:spcBef>
            </a:pPr>
            <a:r>
              <a:rPr b="1" spc="-40" dirty="0">
                <a:latin typeface="Arial"/>
                <a:cs typeface="Arial"/>
              </a:rPr>
              <a:t>-</a:t>
            </a:r>
            <a:r>
              <a:rPr b="1" spc="-35" dirty="0">
                <a:latin typeface="Arial"/>
                <a:cs typeface="Arial"/>
              </a:rPr>
              <a:t> </a:t>
            </a:r>
            <a:r>
              <a:rPr b="1" spc="-340" dirty="0">
                <a:latin typeface="Arial"/>
                <a:cs typeface="Arial"/>
              </a:rPr>
              <a:t>P</a:t>
            </a:r>
            <a:r>
              <a:rPr b="1" spc="-130" dirty="0">
                <a:latin typeface="Arial"/>
                <a:cs typeface="Arial"/>
              </a:rPr>
              <a:t>aquete</a:t>
            </a:r>
            <a:r>
              <a:rPr b="1" spc="-55" dirty="0">
                <a:latin typeface="Arial"/>
                <a:cs typeface="Arial"/>
              </a:rPr>
              <a:t> </a:t>
            </a:r>
            <a:r>
              <a:rPr b="1" spc="-120" dirty="0">
                <a:latin typeface="Arial"/>
                <a:cs typeface="Arial"/>
              </a:rPr>
              <a:t>Xampp</a:t>
            </a:r>
            <a:r>
              <a:rPr b="1" spc="-35" dirty="0">
                <a:latin typeface="Arial"/>
                <a:cs typeface="Arial"/>
              </a:rPr>
              <a:t>.</a:t>
            </a:r>
            <a:endParaRPr dirty="0">
              <a:latin typeface="Arial"/>
              <a:cs typeface="Arial"/>
            </a:endParaRPr>
          </a:p>
          <a:p>
            <a:pPr marL="12700"/>
            <a:r>
              <a:rPr spc="-100" dirty="0">
                <a:latin typeface="Microsoft Sans Serif"/>
                <a:cs typeface="Microsoft Sans Serif"/>
              </a:rPr>
              <a:t>Descargar</a:t>
            </a:r>
            <a:r>
              <a:rPr spc="35" dirty="0">
                <a:latin typeface="Microsoft Sans Serif"/>
                <a:cs typeface="Microsoft Sans Serif"/>
              </a:rPr>
              <a:t> </a:t>
            </a:r>
            <a:r>
              <a:rPr spc="-80" dirty="0">
                <a:latin typeface="Microsoft Sans Serif"/>
                <a:cs typeface="Microsoft Sans Serif"/>
              </a:rPr>
              <a:t>de:</a:t>
            </a:r>
            <a:r>
              <a:rPr u="heavy" spc="80" dirty="0">
                <a:solidFill>
                  <a:srgbClr val="F7B615"/>
                </a:solidFill>
                <a:uFill>
                  <a:solidFill>
                    <a:srgbClr val="F7B615"/>
                  </a:solidFill>
                </a:uFill>
                <a:latin typeface="Microsoft Sans Serif"/>
                <a:cs typeface="Microsoft Sans Serif"/>
                <a:hlinkClick r:id="rId5"/>
              </a:rPr>
              <a:t> </a:t>
            </a:r>
            <a:r>
              <a:rPr u="heavy" spc="-60" dirty="0">
                <a:solidFill>
                  <a:srgbClr val="F7B615"/>
                </a:solidFill>
                <a:uFill>
                  <a:solidFill>
                    <a:srgbClr val="F7B615"/>
                  </a:solidFill>
                </a:uFill>
                <a:latin typeface="Microsoft Sans Serif"/>
                <a:cs typeface="Microsoft Sans Serif"/>
                <a:hlinkClick r:id="rId5"/>
              </a:rPr>
              <a:t>https://www.apachefriends.org/es/download.html</a:t>
            </a:r>
            <a:endParaRPr dirty="0">
              <a:latin typeface="Microsoft Sans Serif"/>
              <a:cs typeface="Microsoft Sans Serif"/>
            </a:endParaRPr>
          </a:p>
          <a:p>
            <a:pPr marL="12700" marR="5080">
              <a:tabLst>
                <a:tab pos="372745" algn="l"/>
                <a:tab pos="1146175" algn="l"/>
                <a:tab pos="1898650" algn="l"/>
                <a:tab pos="2498090" algn="l"/>
                <a:tab pos="2896870" algn="l"/>
                <a:tab pos="3357879" algn="l"/>
                <a:tab pos="3619500" algn="l"/>
                <a:tab pos="4019550" algn="l"/>
                <a:tab pos="4480560" algn="l"/>
                <a:tab pos="5449570" algn="l"/>
                <a:tab pos="5886450" algn="l"/>
              </a:tabLst>
            </a:pPr>
            <a:r>
              <a:rPr spc="-165" dirty="0">
                <a:latin typeface="Microsoft Sans Serif"/>
                <a:cs typeface="Microsoft Sans Serif"/>
              </a:rPr>
              <a:t>L</a:t>
            </a:r>
            <a:r>
              <a:rPr spc="-160" dirty="0">
                <a:latin typeface="Microsoft Sans Serif"/>
                <a:cs typeface="Microsoft Sans Serif"/>
              </a:rPr>
              <a:t>a</a:t>
            </a:r>
            <a:r>
              <a:rPr dirty="0">
                <a:latin typeface="Microsoft Sans Serif"/>
                <a:cs typeface="Microsoft Sans Serif"/>
              </a:rPr>
              <a:t>	</a:t>
            </a:r>
            <a:r>
              <a:rPr spc="-155" dirty="0">
                <a:latin typeface="Microsoft Sans Serif"/>
                <a:cs typeface="Microsoft Sans Serif"/>
              </a:rPr>
              <a:t>v</a:t>
            </a:r>
            <a:r>
              <a:rPr spc="-125" dirty="0">
                <a:latin typeface="Microsoft Sans Serif"/>
                <a:cs typeface="Microsoft Sans Serif"/>
              </a:rPr>
              <a:t>ersión</a:t>
            </a:r>
            <a:r>
              <a:rPr dirty="0">
                <a:latin typeface="Microsoft Sans Serif"/>
                <a:cs typeface="Microsoft Sans Serif"/>
              </a:rPr>
              <a:t>	</a:t>
            </a:r>
            <a:r>
              <a:rPr lang="es-AR" spc="-5" dirty="0" smtClean="0">
                <a:latin typeface="Microsoft Sans Serif"/>
                <a:cs typeface="Microsoft Sans Serif"/>
              </a:rPr>
              <a:t>7.4.29</a:t>
            </a:r>
            <a:r>
              <a:rPr dirty="0">
                <a:latin typeface="Microsoft Sans Serif"/>
                <a:cs typeface="Microsoft Sans Serif"/>
              </a:rPr>
              <a:t>	</a:t>
            </a:r>
            <a:r>
              <a:rPr spc="-10" dirty="0">
                <a:latin typeface="Microsoft Sans Serif"/>
                <a:cs typeface="Microsoft Sans Serif"/>
              </a:rPr>
              <a:t>p</a:t>
            </a:r>
            <a:r>
              <a:rPr spc="-20" dirty="0">
                <a:latin typeface="Microsoft Sans Serif"/>
                <a:cs typeface="Microsoft Sans Serif"/>
              </a:rPr>
              <a:t>ar</a:t>
            </a:r>
            <a:r>
              <a:rPr spc="-10" dirty="0">
                <a:latin typeface="Microsoft Sans Serif"/>
                <a:cs typeface="Microsoft Sans Serif"/>
              </a:rPr>
              <a:t>a</a:t>
            </a:r>
            <a:r>
              <a:rPr dirty="0">
                <a:latin typeface="Microsoft Sans Serif"/>
                <a:cs typeface="Microsoft Sans Serif"/>
              </a:rPr>
              <a:t>	</a:t>
            </a:r>
            <a:r>
              <a:rPr spc="-15" dirty="0">
                <a:latin typeface="Microsoft Sans Serif"/>
                <a:cs typeface="Microsoft Sans Serif"/>
              </a:rPr>
              <a:t>6</a:t>
            </a:r>
            <a:r>
              <a:rPr spc="-10" dirty="0">
                <a:latin typeface="Microsoft Sans Serif"/>
                <a:cs typeface="Microsoft Sans Serif"/>
              </a:rPr>
              <a:t>4</a:t>
            </a:r>
            <a:r>
              <a:rPr dirty="0">
                <a:latin typeface="Microsoft Sans Serif"/>
                <a:cs typeface="Microsoft Sans Serif"/>
              </a:rPr>
              <a:t>	</a:t>
            </a:r>
            <a:r>
              <a:rPr spc="-20" dirty="0">
                <a:latin typeface="Microsoft Sans Serif"/>
                <a:cs typeface="Microsoft Sans Serif"/>
              </a:rPr>
              <a:t>bi</a:t>
            </a:r>
            <a:r>
              <a:rPr spc="-160" dirty="0">
                <a:latin typeface="Microsoft Sans Serif"/>
                <a:cs typeface="Microsoft Sans Serif"/>
              </a:rPr>
              <a:t>ts</a:t>
            </a:r>
            <a:r>
              <a:rPr dirty="0">
                <a:latin typeface="Microsoft Sans Serif"/>
                <a:cs typeface="Microsoft Sans Serif"/>
              </a:rPr>
              <a:t>	</a:t>
            </a:r>
            <a:r>
              <a:rPr spc="-105" dirty="0">
                <a:latin typeface="Microsoft Sans Serif"/>
                <a:cs typeface="Microsoft Sans Serif"/>
              </a:rPr>
              <a:t>o</a:t>
            </a:r>
            <a:r>
              <a:rPr dirty="0">
                <a:latin typeface="Microsoft Sans Serif"/>
                <a:cs typeface="Microsoft Sans Serif"/>
              </a:rPr>
              <a:t>	</a:t>
            </a:r>
            <a:r>
              <a:rPr spc="-5" dirty="0">
                <a:latin typeface="Microsoft Sans Serif"/>
                <a:cs typeface="Microsoft Sans Serif"/>
              </a:rPr>
              <a:t>3</a:t>
            </a:r>
            <a:r>
              <a:rPr spc="-10" dirty="0">
                <a:latin typeface="Microsoft Sans Serif"/>
                <a:cs typeface="Microsoft Sans Serif"/>
              </a:rPr>
              <a:t>2</a:t>
            </a:r>
            <a:r>
              <a:rPr dirty="0">
                <a:latin typeface="Microsoft Sans Serif"/>
                <a:cs typeface="Microsoft Sans Serif"/>
              </a:rPr>
              <a:t>	</a:t>
            </a:r>
            <a:r>
              <a:rPr spc="-20" dirty="0">
                <a:latin typeface="Microsoft Sans Serif"/>
                <a:cs typeface="Microsoft Sans Serif"/>
              </a:rPr>
              <a:t>bi</a:t>
            </a:r>
            <a:r>
              <a:rPr spc="-160" dirty="0">
                <a:latin typeface="Microsoft Sans Serif"/>
                <a:cs typeface="Microsoft Sans Serif"/>
              </a:rPr>
              <a:t>ts</a:t>
            </a:r>
            <a:r>
              <a:rPr dirty="0">
                <a:latin typeface="Microsoft Sans Serif"/>
                <a:cs typeface="Microsoft Sans Serif"/>
              </a:rPr>
              <a:t>	</a:t>
            </a:r>
            <a:r>
              <a:rPr spc="-40" dirty="0">
                <a:latin typeface="Microsoft Sans Serif"/>
                <a:cs typeface="Microsoft Sans Serif"/>
              </a:rPr>
              <a:t>de</a:t>
            </a:r>
            <a:r>
              <a:rPr spc="-50" dirty="0">
                <a:latin typeface="Microsoft Sans Serif"/>
                <a:cs typeface="Microsoft Sans Serif"/>
              </a:rPr>
              <a:t>p</a:t>
            </a:r>
            <a:r>
              <a:rPr spc="-100" dirty="0">
                <a:latin typeface="Microsoft Sans Serif"/>
                <a:cs typeface="Microsoft Sans Serif"/>
              </a:rPr>
              <a:t>e</a:t>
            </a:r>
            <a:r>
              <a:rPr spc="-110" dirty="0">
                <a:latin typeface="Microsoft Sans Serif"/>
                <a:cs typeface="Microsoft Sans Serif"/>
              </a:rPr>
              <a:t>nde</a:t>
            </a:r>
            <a:r>
              <a:rPr dirty="0">
                <a:latin typeface="Microsoft Sans Serif"/>
                <a:cs typeface="Microsoft Sans Serif"/>
              </a:rPr>
              <a:t>	</a:t>
            </a:r>
            <a:r>
              <a:rPr spc="-45" dirty="0">
                <a:latin typeface="Microsoft Sans Serif"/>
                <a:cs typeface="Microsoft Sans Serif"/>
              </a:rPr>
              <a:t>del</a:t>
            </a:r>
            <a:r>
              <a:rPr dirty="0">
                <a:latin typeface="Microsoft Sans Serif"/>
                <a:cs typeface="Microsoft Sans Serif"/>
              </a:rPr>
              <a:t>	</a:t>
            </a:r>
            <a:r>
              <a:rPr spc="-300" dirty="0">
                <a:latin typeface="Microsoft Sans Serif"/>
                <a:cs typeface="Microsoft Sans Serif"/>
              </a:rPr>
              <a:t>s</a:t>
            </a:r>
            <a:r>
              <a:rPr spc="-125" dirty="0">
                <a:latin typeface="Microsoft Sans Serif"/>
                <a:cs typeface="Microsoft Sans Serif"/>
              </a:rPr>
              <a:t>is</a:t>
            </a:r>
            <a:r>
              <a:rPr spc="-90" dirty="0">
                <a:latin typeface="Microsoft Sans Serif"/>
                <a:cs typeface="Microsoft Sans Serif"/>
              </a:rPr>
              <a:t>t</a:t>
            </a:r>
            <a:r>
              <a:rPr spc="-105" dirty="0">
                <a:latin typeface="Microsoft Sans Serif"/>
                <a:cs typeface="Microsoft Sans Serif"/>
              </a:rPr>
              <a:t>ema  </a:t>
            </a:r>
            <a:r>
              <a:rPr spc="-60" dirty="0">
                <a:latin typeface="Microsoft Sans Serif"/>
                <a:cs typeface="Microsoft Sans Serif"/>
              </a:rPr>
              <a:t>operativo</a:t>
            </a:r>
            <a:r>
              <a:rPr spc="15" dirty="0">
                <a:latin typeface="Microsoft Sans Serif"/>
                <a:cs typeface="Microsoft Sans Serif"/>
              </a:rPr>
              <a:t> </a:t>
            </a:r>
            <a:r>
              <a:rPr spc="-60" dirty="0">
                <a:latin typeface="Microsoft Sans Serif"/>
                <a:cs typeface="Microsoft Sans Serif"/>
              </a:rPr>
              <a:t>de</a:t>
            </a:r>
            <a:r>
              <a:rPr spc="10" dirty="0">
                <a:latin typeface="Microsoft Sans Serif"/>
                <a:cs typeface="Microsoft Sans Serif"/>
              </a:rPr>
              <a:t> </a:t>
            </a:r>
            <a:r>
              <a:rPr spc="-65" dirty="0">
                <a:latin typeface="Microsoft Sans Serif"/>
                <a:cs typeface="Microsoft Sans Serif"/>
              </a:rPr>
              <a:t>cada</a:t>
            </a:r>
            <a:r>
              <a:rPr spc="10" dirty="0">
                <a:latin typeface="Microsoft Sans Serif"/>
                <a:cs typeface="Microsoft Sans Serif"/>
              </a:rPr>
              <a:t> </a:t>
            </a:r>
            <a:r>
              <a:rPr spc="-95" dirty="0">
                <a:latin typeface="Microsoft Sans Serif"/>
                <a:cs typeface="Microsoft Sans Serif"/>
              </a:rPr>
              <a:t>computadora.</a:t>
            </a:r>
            <a:endParaRPr dirty="0">
              <a:latin typeface="Microsoft Sans Serif"/>
              <a:cs typeface="Microsoft Sans Serif"/>
            </a:endParaRPr>
          </a:p>
          <a:p>
            <a:pPr marL="12700" marR="5715"/>
            <a:r>
              <a:rPr spc="-110" dirty="0">
                <a:latin typeface="Microsoft Sans Serif"/>
                <a:cs typeface="Microsoft Sans Serif"/>
              </a:rPr>
              <a:t>(Ver</a:t>
            </a:r>
            <a:r>
              <a:rPr spc="15" dirty="0">
                <a:latin typeface="Microsoft Sans Serif"/>
                <a:cs typeface="Microsoft Sans Serif"/>
              </a:rPr>
              <a:t> </a:t>
            </a:r>
            <a:r>
              <a:rPr spc="-110" dirty="0">
                <a:latin typeface="Microsoft Sans Serif"/>
                <a:cs typeface="Microsoft Sans Serif"/>
              </a:rPr>
              <a:t>que</a:t>
            </a:r>
            <a:r>
              <a:rPr spc="10" dirty="0">
                <a:latin typeface="Microsoft Sans Serif"/>
                <a:cs typeface="Microsoft Sans Serif"/>
              </a:rPr>
              <a:t> </a:t>
            </a:r>
            <a:r>
              <a:rPr spc="-135" dirty="0">
                <a:latin typeface="Microsoft Sans Serif"/>
                <a:cs typeface="Microsoft Sans Serif"/>
              </a:rPr>
              <a:t>funcione,</a:t>
            </a:r>
            <a:r>
              <a:rPr spc="35" dirty="0">
                <a:latin typeface="Microsoft Sans Serif"/>
                <a:cs typeface="Microsoft Sans Serif"/>
              </a:rPr>
              <a:t> </a:t>
            </a:r>
            <a:r>
              <a:rPr spc="-80" dirty="0">
                <a:latin typeface="Microsoft Sans Serif"/>
                <a:cs typeface="Microsoft Sans Serif"/>
              </a:rPr>
              <a:t>controlar</a:t>
            </a:r>
            <a:r>
              <a:rPr spc="-20" dirty="0">
                <a:latin typeface="Microsoft Sans Serif"/>
                <a:cs typeface="Microsoft Sans Serif"/>
              </a:rPr>
              <a:t> </a:t>
            </a:r>
            <a:r>
              <a:rPr spc="-145" dirty="0">
                <a:latin typeface="Microsoft Sans Serif"/>
                <a:cs typeface="Microsoft Sans Serif"/>
              </a:rPr>
              <a:t>los</a:t>
            </a:r>
            <a:r>
              <a:rPr spc="45" dirty="0">
                <a:latin typeface="Microsoft Sans Serif"/>
                <a:cs typeface="Microsoft Sans Serif"/>
              </a:rPr>
              <a:t> </a:t>
            </a:r>
            <a:r>
              <a:rPr spc="-105" dirty="0">
                <a:latin typeface="Microsoft Sans Serif"/>
                <a:cs typeface="Microsoft Sans Serif"/>
              </a:rPr>
              <a:t>puertos</a:t>
            </a:r>
            <a:r>
              <a:rPr spc="10" dirty="0">
                <a:latin typeface="Microsoft Sans Serif"/>
                <a:cs typeface="Microsoft Sans Serif"/>
              </a:rPr>
              <a:t> </a:t>
            </a:r>
            <a:r>
              <a:rPr spc="-70" dirty="0">
                <a:latin typeface="Microsoft Sans Serif"/>
                <a:cs typeface="Microsoft Sans Serif"/>
              </a:rPr>
              <a:t>tanto</a:t>
            </a:r>
            <a:r>
              <a:rPr spc="-25" dirty="0">
                <a:latin typeface="Microsoft Sans Serif"/>
                <a:cs typeface="Microsoft Sans Serif"/>
              </a:rPr>
              <a:t> </a:t>
            </a:r>
            <a:r>
              <a:rPr spc="-15" dirty="0">
                <a:latin typeface="Microsoft Sans Serif"/>
                <a:cs typeface="Microsoft Sans Serif"/>
              </a:rPr>
              <a:t>para</a:t>
            </a:r>
            <a:r>
              <a:rPr spc="360" dirty="0">
                <a:latin typeface="Microsoft Sans Serif"/>
                <a:cs typeface="Microsoft Sans Serif"/>
              </a:rPr>
              <a:t> </a:t>
            </a:r>
            <a:r>
              <a:rPr spc="-60" dirty="0">
                <a:latin typeface="Microsoft Sans Serif"/>
                <a:cs typeface="Microsoft Sans Serif"/>
              </a:rPr>
              <a:t>el</a:t>
            </a:r>
            <a:r>
              <a:rPr spc="-45" dirty="0">
                <a:latin typeface="Microsoft Sans Serif"/>
                <a:cs typeface="Microsoft Sans Serif"/>
              </a:rPr>
              <a:t> </a:t>
            </a:r>
            <a:r>
              <a:rPr spc="-85" dirty="0">
                <a:latin typeface="Microsoft Sans Serif"/>
                <a:cs typeface="Microsoft Sans Serif"/>
              </a:rPr>
              <a:t>apache</a:t>
            </a:r>
            <a:r>
              <a:rPr spc="380" dirty="0">
                <a:latin typeface="Microsoft Sans Serif"/>
                <a:cs typeface="Microsoft Sans Serif"/>
              </a:rPr>
              <a:t> </a:t>
            </a:r>
            <a:r>
              <a:rPr spc="-180" dirty="0">
                <a:latin typeface="Microsoft Sans Serif"/>
                <a:cs typeface="Microsoft Sans Serif"/>
              </a:rPr>
              <a:t>como </a:t>
            </a:r>
            <a:r>
              <a:rPr spc="-465" dirty="0">
                <a:latin typeface="Microsoft Sans Serif"/>
                <a:cs typeface="Microsoft Sans Serif"/>
              </a:rPr>
              <a:t> </a:t>
            </a:r>
            <a:r>
              <a:rPr spc="-15" dirty="0">
                <a:latin typeface="Microsoft Sans Serif"/>
                <a:cs typeface="Microsoft Sans Serif"/>
              </a:rPr>
              <a:t>para</a:t>
            </a:r>
            <a:r>
              <a:rPr dirty="0">
                <a:latin typeface="Microsoft Sans Serif"/>
                <a:cs typeface="Microsoft Sans Serif"/>
              </a:rPr>
              <a:t> </a:t>
            </a:r>
            <a:r>
              <a:rPr spc="-95" dirty="0">
                <a:latin typeface="Microsoft Sans Serif"/>
                <a:cs typeface="Microsoft Sans Serif"/>
              </a:rPr>
              <a:t>MySql)</a:t>
            </a:r>
            <a:endParaRPr dirty="0">
              <a:latin typeface="Microsoft Sans Serif"/>
              <a:cs typeface="Microsoft Sans Serif"/>
            </a:endParaRPr>
          </a:p>
        </p:txBody>
      </p:sp>
      <p:sp>
        <p:nvSpPr>
          <p:cNvPr id="9" name="object 9"/>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
        <p:nvSpPr>
          <p:cNvPr id="8" name="object 8"/>
          <p:cNvSpPr txBox="1"/>
          <p:nvPr/>
        </p:nvSpPr>
        <p:spPr>
          <a:xfrm>
            <a:off x="3990991" y="2012410"/>
            <a:ext cx="6862643" cy="2044149"/>
          </a:xfrm>
          <a:prstGeom prst="rect">
            <a:avLst/>
          </a:prstGeom>
        </p:spPr>
        <p:txBody>
          <a:bodyPr vert="horz" wrap="square" lIns="0" tIns="12700" rIns="0" bIns="0" rtlCol="0">
            <a:spAutoFit/>
          </a:bodyPr>
          <a:lstStyle/>
          <a:p>
            <a:pPr marL="12700">
              <a:spcBef>
                <a:spcPts val="100"/>
              </a:spcBef>
            </a:pPr>
            <a:r>
              <a:rPr sz="2400" b="1" spc="-165" dirty="0">
                <a:effectLst>
                  <a:outerShdw blurRad="38100" dist="38100" dir="2700000" algn="tl">
                    <a:srgbClr val="000000">
                      <a:alpha val="43137"/>
                    </a:srgbClr>
                  </a:outerShdw>
                </a:effectLst>
                <a:latin typeface="Corbel" panose="020B0503020204020204" pitchFamily="34" charset="0"/>
                <a:cs typeface="Arial"/>
              </a:rPr>
              <a:t>Edit</a:t>
            </a:r>
            <a:r>
              <a:rPr sz="2400" b="1" spc="-175" dirty="0">
                <a:effectLst>
                  <a:outerShdw blurRad="38100" dist="38100" dir="2700000" algn="tl">
                    <a:srgbClr val="000000">
                      <a:alpha val="43137"/>
                    </a:srgbClr>
                  </a:outerShdw>
                </a:effectLst>
                <a:latin typeface="Corbel" panose="020B0503020204020204" pitchFamily="34" charset="0"/>
                <a:cs typeface="Arial"/>
              </a:rPr>
              <a:t>o</a:t>
            </a:r>
            <a:r>
              <a:rPr sz="2400" b="1" spc="-70" dirty="0">
                <a:effectLst>
                  <a:outerShdw blurRad="38100" dist="38100" dir="2700000" algn="tl">
                    <a:srgbClr val="000000">
                      <a:alpha val="43137"/>
                    </a:srgbClr>
                  </a:outerShdw>
                </a:effectLst>
                <a:latin typeface="Corbel" panose="020B0503020204020204" pitchFamily="34" charset="0"/>
                <a:cs typeface="Arial"/>
              </a:rPr>
              <a:t>r</a:t>
            </a:r>
            <a:r>
              <a:rPr sz="2400" b="1" spc="-190" dirty="0">
                <a:effectLst>
                  <a:outerShdw blurRad="38100" dist="38100" dir="2700000" algn="tl">
                    <a:srgbClr val="000000">
                      <a:alpha val="43137"/>
                    </a:srgbClr>
                  </a:outerShdw>
                </a:effectLst>
                <a:latin typeface="Corbel" panose="020B0503020204020204" pitchFamily="34" charset="0"/>
                <a:cs typeface="Arial"/>
              </a:rPr>
              <a:t>es</a:t>
            </a:r>
            <a:r>
              <a:rPr sz="2400" b="1" spc="-75" dirty="0">
                <a:effectLst>
                  <a:outerShdw blurRad="38100" dist="38100" dir="2700000" algn="tl">
                    <a:srgbClr val="000000">
                      <a:alpha val="43137"/>
                    </a:srgbClr>
                  </a:outerShdw>
                </a:effectLst>
                <a:latin typeface="Corbel" panose="020B0503020204020204" pitchFamily="34" charset="0"/>
                <a:cs typeface="Arial"/>
              </a:rPr>
              <a:t> </a:t>
            </a:r>
            <a:r>
              <a:rPr sz="2400" b="1" spc="-260" dirty="0">
                <a:effectLst>
                  <a:outerShdw blurRad="38100" dist="38100" dir="2700000" algn="tl">
                    <a:srgbClr val="000000">
                      <a:alpha val="43137"/>
                    </a:srgbClr>
                  </a:outerShdw>
                </a:effectLst>
                <a:latin typeface="Corbel" panose="020B0503020204020204" pitchFamily="34" charset="0"/>
                <a:cs typeface="Arial"/>
              </a:rPr>
              <a:t>S</a:t>
            </a:r>
            <a:r>
              <a:rPr sz="2400" b="1" spc="-229" dirty="0">
                <a:effectLst>
                  <a:outerShdw blurRad="38100" dist="38100" dir="2700000" algn="tl">
                    <a:srgbClr val="000000">
                      <a:alpha val="43137"/>
                    </a:srgbClr>
                  </a:outerShdw>
                </a:effectLst>
                <a:latin typeface="Corbel" panose="020B0503020204020204" pitchFamily="34" charset="0"/>
                <a:cs typeface="Arial"/>
              </a:rPr>
              <a:t>u</a:t>
            </a:r>
            <a:r>
              <a:rPr sz="2400" b="1" spc="-90" dirty="0">
                <a:effectLst>
                  <a:outerShdw blurRad="38100" dist="38100" dir="2700000" algn="tl">
                    <a:srgbClr val="000000">
                      <a:alpha val="43137"/>
                    </a:srgbClr>
                  </a:outerShdw>
                </a:effectLst>
                <a:latin typeface="Corbel" panose="020B0503020204020204" pitchFamily="34" charset="0"/>
                <a:cs typeface="Arial"/>
              </a:rPr>
              <a:t>bl</a:t>
            </a:r>
            <a:r>
              <a:rPr sz="2400" b="1" spc="-50" dirty="0">
                <a:effectLst>
                  <a:outerShdw blurRad="38100" dist="38100" dir="2700000" algn="tl">
                    <a:srgbClr val="000000">
                      <a:alpha val="43137"/>
                    </a:srgbClr>
                  </a:outerShdw>
                </a:effectLst>
                <a:latin typeface="Corbel" panose="020B0503020204020204" pitchFamily="34" charset="0"/>
                <a:cs typeface="Arial"/>
              </a:rPr>
              <a:t>i</a:t>
            </a:r>
            <a:r>
              <a:rPr sz="2400" b="1" spc="-155" dirty="0">
                <a:effectLst>
                  <a:outerShdw blurRad="38100" dist="38100" dir="2700000" algn="tl">
                    <a:srgbClr val="000000">
                      <a:alpha val="43137"/>
                    </a:srgbClr>
                  </a:outerShdw>
                </a:effectLst>
                <a:latin typeface="Corbel" panose="020B0503020204020204" pitchFamily="34" charset="0"/>
                <a:cs typeface="Arial"/>
              </a:rPr>
              <a:t>m</a:t>
            </a:r>
            <a:r>
              <a:rPr sz="2400" b="1" spc="-140" dirty="0">
                <a:effectLst>
                  <a:outerShdw blurRad="38100" dist="38100" dir="2700000" algn="tl">
                    <a:srgbClr val="000000">
                      <a:alpha val="43137"/>
                    </a:srgbClr>
                  </a:outerShdw>
                </a:effectLst>
                <a:latin typeface="Corbel" panose="020B0503020204020204" pitchFamily="34" charset="0"/>
                <a:cs typeface="Arial"/>
              </a:rPr>
              <a:t>e</a:t>
            </a:r>
            <a:r>
              <a:rPr sz="2400" b="1" spc="-50" dirty="0">
                <a:effectLst>
                  <a:outerShdw blurRad="38100" dist="38100" dir="2700000" algn="tl">
                    <a:srgbClr val="000000">
                      <a:alpha val="43137"/>
                    </a:srgbClr>
                  </a:outerShdw>
                </a:effectLst>
                <a:latin typeface="Corbel" panose="020B0503020204020204" pitchFamily="34" charset="0"/>
                <a:cs typeface="Arial"/>
              </a:rPr>
              <a:t> </a:t>
            </a:r>
            <a:r>
              <a:rPr sz="2400" b="1" spc="-315" dirty="0">
                <a:effectLst>
                  <a:outerShdw blurRad="38100" dist="38100" dir="2700000" algn="tl">
                    <a:srgbClr val="000000">
                      <a:alpha val="43137"/>
                    </a:srgbClr>
                  </a:outerShdw>
                </a:effectLst>
                <a:latin typeface="Corbel" panose="020B0503020204020204" pitchFamily="34" charset="0"/>
                <a:cs typeface="Arial"/>
              </a:rPr>
              <a:t>T</a:t>
            </a:r>
            <a:r>
              <a:rPr sz="2400" b="1" spc="-185" dirty="0">
                <a:effectLst>
                  <a:outerShdw blurRad="38100" dist="38100" dir="2700000" algn="tl">
                    <a:srgbClr val="000000">
                      <a:alpha val="43137"/>
                    </a:srgbClr>
                  </a:outerShdw>
                </a:effectLst>
                <a:latin typeface="Corbel" panose="020B0503020204020204" pitchFamily="34" charset="0"/>
                <a:cs typeface="Arial"/>
              </a:rPr>
              <a:t>e</a:t>
            </a:r>
            <a:r>
              <a:rPr sz="2400" b="1" spc="-90" dirty="0">
                <a:effectLst>
                  <a:outerShdw blurRad="38100" dist="38100" dir="2700000" algn="tl">
                    <a:srgbClr val="000000">
                      <a:alpha val="43137"/>
                    </a:srgbClr>
                  </a:outerShdw>
                </a:effectLst>
                <a:latin typeface="Corbel" panose="020B0503020204020204" pitchFamily="34" charset="0"/>
                <a:cs typeface="Arial"/>
              </a:rPr>
              <a:t>xt</a:t>
            </a:r>
            <a:r>
              <a:rPr sz="2400" b="1" spc="-35" dirty="0">
                <a:effectLst>
                  <a:outerShdw blurRad="38100" dist="38100" dir="2700000" algn="tl">
                    <a:srgbClr val="000000">
                      <a:alpha val="43137"/>
                    </a:srgbClr>
                  </a:outerShdw>
                </a:effectLst>
                <a:latin typeface="Corbel" panose="020B0503020204020204" pitchFamily="34" charset="0"/>
                <a:cs typeface="Arial"/>
              </a:rPr>
              <a:t> </a:t>
            </a:r>
            <a:r>
              <a:rPr sz="2400" b="1" spc="-40" dirty="0">
                <a:effectLst>
                  <a:outerShdw blurRad="38100" dist="38100" dir="2700000" algn="tl">
                    <a:srgbClr val="000000">
                      <a:alpha val="43137"/>
                    </a:srgbClr>
                  </a:outerShdw>
                </a:effectLst>
                <a:latin typeface="Corbel" panose="020B0503020204020204" pitchFamily="34" charset="0"/>
                <a:cs typeface="Arial"/>
              </a:rPr>
              <a:t>3, </a:t>
            </a:r>
            <a:r>
              <a:rPr sz="2400" b="1" spc="-155" dirty="0">
                <a:effectLst>
                  <a:outerShdw blurRad="38100" dist="38100" dir="2700000" algn="tl">
                    <a:srgbClr val="000000">
                      <a:alpha val="43137"/>
                    </a:srgbClr>
                  </a:outerShdw>
                </a:effectLst>
                <a:latin typeface="Corbel" panose="020B0503020204020204" pitchFamily="34" charset="0"/>
                <a:cs typeface="Arial"/>
              </a:rPr>
              <a:t>Ecli</a:t>
            </a:r>
            <a:r>
              <a:rPr sz="2400" b="1" spc="-210" dirty="0">
                <a:effectLst>
                  <a:outerShdw blurRad="38100" dist="38100" dir="2700000" algn="tl">
                    <a:srgbClr val="000000">
                      <a:alpha val="43137"/>
                    </a:srgbClr>
                  </a:outerShdw>
                </a:effectLst>
                <a:latin typeface="Corbel" panose="020B0503020204020204" pitchFamily="34" charset="0"/>
                <a:cs typeface="Arial"/>
              </a:rPr>
              <a:t>p</a:t>
            </a:r>
            <a:r>
              <a:rPr sz="2400" b="1" spc="-190" dirty="0">
                <a:effectLst>
                  <a:outerShdw blurRad="38100" dist="38100" dir="2700000" algn="tl">
                    <a:srgbClr val="000000">
                      <a:alpha val="43137"/>
                    </a:srgbClr>
                  </a:outerShdw>
                </a:effectLst>
                <a:latin typeface="Corbel" panose="020B0503020204020204" pitchFamily="34" charset="0"/>
                <a:cs typeface="Arial"/>
              </a:rPr>
              <a:t>se</a:t>
            </a:r>
            <a:r>
              <a:rPr sz="2400" b="1" spc="-60" dirty="0">
                <a:effectLst>
                  <a:outerShdw blurRad="38100" dist="38100" dir="2700000" algn="tl">
                    <a:srgbClr val="000000">
                      <a:alpha val="43137"/>
                    </a:srgbClr>
                  </a:outerShdw>
                </a:effectLst>
                <a:latin typeface="Corbel" panose="020B0503020204020204" pitchFamily="34" charset="0"/>
                <a:cs typeface="Arial"/>
              </a:rPr>
              <a:t> </a:t>
            </a:r>
            <a:r>
              <a:rPr sz="2400" b="1" spc="-145" dirty="0">
                <a:effectLst>
                  <a:outerShdw blurRad="38100" dist="38100" dir="2700000" algn="tl">
                    <a:srgbClr val="000000">
                      <a:alpha val="43137"/>
                    </a:srgbClr>
                  </a:outerShdw>
                </a:effectLst>
                <a:latin typeface="Corbel" panose="020B0503020204020204" pitchFamily="34" charset="0"/>
                <a:cs typeface="Arial"/>
              </a:rPr>
              <a:t>o</a:t>
            </a:r>
            <a:r>
              <a:rPr sz="2400" b="1" spc="-20" dirty="0">
                <a:effectLst>
                  <a:outerShdw blurRad="38100" dist="38100" dir="2700000" algn="tl">
                    <a:srgbClr val="000000">
                      <a:alpha val="43137"/>
                    </a:srgbClr>
                  </a:outerShdw>
                </a:effectLst>
                <a:latin typeface="Corbel" panose="020B0503020204020204" pitchFamily="34" charset="0"/>
                <a:cs typeface="Arial"/>
              </a:rPr>
              <a:t> </a:t>
            </a:r>
            <a:r>
              <a:rPr sz="2400" b="1" spc="-105" dirty="0">
                <a:effectLst>
                  <a:outerShdw blurRad="38100" dist="38100" dir="2700000" algn="tl">
                    <a:srgbClr val="000000">
                      <a:alpha val="43137"/>
                    </a:srgbClr>
                  </a:outerShdw>
                </a:effectLst>
                <a:latin typeface="Corbel" panose="020B0503020204020204" pitchFamily="34" charset="0"/>
                <a:cs typeface="Arial"/>
              </a:rPr>
              <a:t>No</a:t>
            </a:r>
            <a:r>
              <a:rPr sz="2400" b="1" spc="-120" dirty="0">
                <a:effectLst>
                  <a:outerShdw blurRad="38100" dist="38100" dir="2700000" algn="tl">
                    <a:srgbClr val="000000">
                      <a:alpha val="43137"/>
                    </a:srgbClr>
                  </a:outerShdw>
                </a:effectLst>
                <a:latin typeface="Corbel" panose="020B0503020204020204" pitchFamily="34" charset="0"/>
                <a:cs typeface="Arial"/>
              </a:rPr>
              <a:t>tepa</a:t>
            </a:r>
            <a:r>
              <a:rPr sz="2400" b="1" spc="-130" dirty="0">
                <a:effectLst>
                  <a:outerShdw blurRad="38100" dist="38100" dir="2700000" algn="tl">
                    <a:srgbClr val="000000">
                      <a:alpha val="43137"/>
                    </a:srgbClr>
                  </a:outerShdw>
                </a:effectLst>
                <a:latin typeface="Corbel" panose="020B0503020204020204" pitchFamily="34" charset="0"/>
                <a:cs typeface="Arial"/>
              </a:rPr>
              <a:t>d</a:t>
            </a:r>
            <a:r>
              <a:rPr sz="2400" b="1" spc="80" dirty="0">
                <a:effectLst>
                  <a:outerShdw blurRad="38100" dist="38100" dir="2700000" algn="tl">
                    <a:srgbClr val="000000">
                      <a:alpha val="43137"/>
                    </a:srgbClr>
                  </a:outerShdw>
                </a:effectLst>
                <a:latin typeface="Corbel" panose="020B0503020204020204" pitchFamily="34" charset="0"/>
                <a:cs typeface="Arial"/>
              </a:rPr>
              <a:t>++.</a:t>
            </a:r>
            <a:endParaRPr sz="2400" dirty="0">
              <a:effectLst>
                <a:outerShdw blurRad="38100" dist="38100" dir="2700000" algn="tl">
                  <a:srgbClr val="000000">
                    <a:alpha val="43137"/>
                  </a:srgbClr>
                </a:outerShdw>
              </a:effectLst>
              <a:latin typeface="Corbel" panose="020B0503020204020204" pitchFamily="34" charset="0"/>
              <a:cs typeface="Arial"/>
            </a:endParaRPr>
          </a:p>
          <a:p>
            <a:pPr marL="12700"/>
            <a:r>
              <a:rPr spc="-240" dirty="0">
                <a:latin typeface="Microsoft Sans Serif"/>
                <a:cs typeface="Microsoft Sans Serif"/>
              </a:rPr>
              <a:t>Los</a:t>
            </a:r>
            <a:r>
              <a:rPr spc="-220" dirty="0">
                <a:latin typeface="Microsoft Sans Serif"/>
                <a:cs typeface="Microsoft Sans Serif"/>
              </a:rPr>
              <a:t> </a:t>
            </a:r>
            <a:r>
              <a:rPr spc="-85" dirty="0">
                <a:latin typeface="Microsoft Sans Serif"/>
                <a:cs typeface="Microsoft Sans Serif"/>
              </a:rPr>
              <a:t>editores</a:t>
            </a:r>
            <a:r>
              <a:rPr spc="20" dirty="0">
                <a:latin typeface="Microsoft Sans Serif"/>
                <a:cs typeface="Microsoft Sans Serif"/>
              </a:rPr>
              <a:t> </a:t>
            </a:r>
            <a:r>
              <a:rPr spc="-204" dirty="0">
                <a:latin typeface="Microsoft Sans Serif"/>
                <a:cs typeface="Microsoft Sans Serif"/>
              </a:rPr>
              <a:t>se</a:t>
            </a:r>
            <a:r>
              <a:rPr spc="15" dirty="0">
                <a:latin typeface="Microsoft Sans Serif"/>
                <a:cs typeface="Microsoft Sans Serif"/>
              </a:rPr>
              <a:t> </a:t>
            </a:r>
            <a:r>
              <a:rPr spc="-110" dirty="0">
                <a:latin typeface="Microsoft Sans Serif"/>
                <a:cs typeface="Microsoft Sans Serif"/>
              </a:rPr>
              <a:t>pueden</a:t>
            </a:r>
            <a:r>
              <a:rPr spc="15" dirty="0">
                <a:latin typeface="Microsoft Sans Serif"/>
                <a:cs typeface="Microsoft Sans Serif"/>
              </a:rPr>
              <a:t> </a:t>
            </a:r>
            <a:r>
              <a:rPr spc="-80" dirty="0">
                <a:latin typeface="Microsoft Sans Serif"/>
                <a:cs typeface="Microsoft Sans Serif"/>
              </a:rPr>
              <a:t>descargar</a:t>
            </a:r>
            <a:r>
              <a:rPr spc="10" dirty="0">
                <a:latin typeface="Microsoft Sans Serif"/>
                <a:cs typeface="Microsoft Sans Serif"/>
              </a:rPr>
              <a:t> </a:t>
            </a:r>
            <a:r>
              <a:rPr spc="-110" dirty="0">
                <a:latin typeface="Microsoft Sans Serif"/>
                <a:cs typeface="Microsoft Sans Serif"/>
              </a:rPr>
              <a:t>desde:</a:t>
            </a:r>
            <a:endParaRPr dirty="0">
              <a:latin typeface="Microsoft Sans Serif"/>
              <a:cs typeface="Microsoft Sans Serif"/>
            </a:endParaRPr>
          </a:p>
          <a:p>
            <a:pPr marL="12065">
              <a:buSzPct val="94444"/>
              <a:tabLst>
                <a:tab pos="93980" algn="l"/>
              </a:tabLst>
            </a:pPr>
            <a:r>
              <a:rPr spc="-160" dirty="0" smtClean="0">
                <a:latin typeface="Microsoft Sans Serif"/>
                <a:cs typeface="Microsoft Sans Serif"/>
              </a:rPr>
              <a:t>Sub</a:t>
            </a:r>
            <a:r>
              <a:rPr spc="-75" dirty="0" smtClean="0">
                <a:latin typeface="Microsoft Sans Serif"/>
                <a:cs typeface="Microsoft Sans Serif"/>
              </a:rPr>
              <a:t>l</a:t>
            </a:r>
            <a:r>
              <a:rPr spc="-145" dirty="0" smtClean="0">
                <a:latin typeface="Microsoft Sans Serif"/>
                <a:cs typeface="Microsoft Sans Serif"/>
              </a:rPr>
              <a:t>ime</a:t>
            </a:r>
            <a:r>
              <a:rPr spc="30" dirty="0" smtClean="0">
                <a:latin typeface="Microsoft Sans Serif"/>
                <a:cs typeface="Microsoft Sans Serif"/>
              </a:rPr>
              <a:t> </a:t>
            </a:r>
            <a:r>
              <a:rPr spc="-455" dirty="0">
                <a:latin typeface="Microsoft Sans Serif"/>
                <a:cs typeface="Microsoft Sans Serif"/>
              </a:rPr>
              <a:t>T</a:t>
            </a:r>
            <a:r>
              <a:rPr spc="-160" dirty="0">
                <a:latin typeface="Microsoft Sans Serif"/>
                <a:cs typeface="Microsoft Sans Serif"/>
              </a:rPr>
              <a:t>e</a:t>
            </a:r>
            <a:r>
              <a:rPr spc="-10" dirty="0">
                <a:latin typeface="Microsoft Sans Serif"/>
                <a:cs typeface="Microsoft Sans Serif"/>
              </a:rPr>
              <a:t>xt</a:t>
            </a:r>
            <a:r>
              <a:rPr dirty="0">
                <a:latin typeface="Microsoft Sans Serif"/>
                <a:cs typeface="Microsoft Sans Serif"/>
              </a:rPr>
              <a:t> </a:t>
            </a:r>
            <a:r>
              <a:rPr lang="es-AR" dirty="0" smtClean="0">
                <a:latin typeface="Microsoft Sans Serif"/>
                <a:cs typeface="Microsoft Sans Serif"/>
              </a:rPr>
              <a:t>4</a:t>
            </a:r>
            <a:r>
              <a:rPr spc="-40" dirty="0" smtClean="0">
                <a:latin typeface="Microsoft Sans Serif"/>
                <a:cs typeface="Microsoft Sans Serif"/>
              </a:rPr>
              <a:t>:</a:t>
            </a:r>
            <a:r>
              <a:rPr spc="25" dirty="0" smtClean="0">
                <a:latin typeface="Microsoft Sans Serif"/>
                <a:cs typeface="Microsoft Sans Serif"/>
              </a:rPr>
              <a:t> </a:t>
            </a:r>
            <a:r>
              <a:rPr lang="es-AR" spc="25" dirty="0">
                <a:latin typeface="Microsoft Sans Serif"/>
                <a:cs typeface="Microsoft Sans Serif"/>
                <a:hlinkClick r:id="rId6"/>
              </a:rPr>
              <a:t>https://</a:t>
            </a:r>
            <a:r>
              <a:rPr lang="es-AR" spc="25" dirty="0" smtClean="0">
                <a:latin typeface="Microsoft Sans Serif"/>
                <a:cs typeface="Microsoft Sans Serif"/>
                <a:hlinkClick r:id="rId6"/>
              </a:rPr>
              <a:t>www.sublimetext.com/3</a:t>
            </a:r>
            <a:endParaRPr lang="es-AR" spc="25" dirty="0" smtClean="0">
              <a:latin typeface="Microsoft Sans Serif"/>
              <a:cs typeface="Microsoft Sans Serif"/>
            </a:endParaRPr>
          </a:p>
          <a:p>
            <a:pPr marL="93345" indent="-81280">
              <a:buSzPct val="94444"/>
              <a:buChar char="•"/>
              <a:tabLst>
                <a:tab pos="93980" algn="l"/>
              </a:tabLst>
            </a:pPr>
            <a:endParaRPr lang="es-AR" spc="-50" dirty="0" smtClean="0">
              <a:latin typeface="Microsoft Sans Serif"/>
              <a:cs typeface="Microsoft Sans Serif"/>
            </a:endParaRPr>
          </a:p>
          <a:p>
            <a:pPr marL="12065">
              <a:buSzPct val="94444"/>
              <a:tabLst>
                <a:tab pos="93980" algn="l"/>
              </a:tabLst>
            </a:pPr>
            <a:r>
              <a:rPr spc="-50" dirty="0" smtClean="0">
                <a:latin typeface="Microsoft Sans Serif"/>
                <a:cs typeface="Microsoft Sans Serif"/>
              </a:rPr>
              <a:t>Notepad</a:t>
            </a:r>
            <a:r>
              <a:rPr spc="-10" dirty="0" smtClean="0">
                <a:latin typeface="Microsoft Sans Serif"/>
                <a:cs typeface="Microsoft Sans Serif"/>
              </a:rPr>
              <a:t> </a:t>
            </a:r>
            <a:r>
              <a:rPr spc="65" dirty="0">
                <a:latin typeface="Microsoft Sans Serif"/>
                <a:cs typeface="Microsoft Sans Serif"/>
              </a:rPr>
              <a:t>++:</a:t>
            </a:r>
            <a:r>
              <a:rPr spc="20" dirty="0">
                <a:solidFill>
                  <a:srgbClr val="F7B615"/>
                </a:solidFill>
                <a:latin typeface="Microsoft Sans Serif"/>
                <a:cs typeface="Microsoft Sans Serif"/>
              </a:rPr>
              <a:t> </a:t>
            </a:r>
            <a:r>
              <a:rPr lang="es-AR" spc="20" dirty="0" smtClean="0">
                <a:solidFill>
                  <a:srgbClr val="F7B615"/>
                </a:solidFill>
                <a:latin typeface="Microsoft Sans Serif"/>
                <a:cs typeface="Microsoft Sans Serif"/>
              </a:rPr>
              <a:t>versión 8.4.9. del 1/2/2023</a:t>
            </a:r>
          </a:p>
          <a:p>
            <a:pPr marL="12065">
              <a:buSzPct val="94444"/>
              <a:tabLst>
                <a:tab pos="93980" algn="l"/>
              </a:tabLst>
            </a:pPr>
            <a:r>
              <a:rPr lang="es-AR" spc="20" dirty="0">
                <a:solidFill>
                  <a:srgbClr val="F7B615"/>
                </a:solidFill>
                <a:latin typeface="Microsoft Sans Serif"/>
                <a:cs typeface="Microsoft Sans Serif"/>
                <a:hlinkClick r:id="rId7"/>
              </a:rPr>
              <a:t>https://notepad-plus-plus.org/downloads/v8.4.9</a:t>
            </a:r>
            <a:r>
              <a:rPr lang="es-AR" spc="20" dirty="0" smtClean="0">
                <a:solidFill>
                  <a:srgbClr val="F7B615"/>
                </a:solidFill>
                <a:latin typeface="Microsoft Sans Serif"/>
                <a:cs typeface="Microsoft Sans Serif"/>
                <a:hlinkClick r:id="rId7"/>
              </a:rPr>
              <a:t>/</a:t>
            </a:r>
            <a:endParaRPr lang="es-AR" spc="20" dirty="0" smtClean="0">
              <a:solidFill>
                <a:srgbClr val="F7B615"/>
              </a:solidFill>
              <a:latin typeface="Microsoft Sans Serif"/>
              <a:cs typeface="Microsoft Sans Serif"/>
            </a:endParaRPr>
          </a:p>
          <a:p>
            <a:pPr marL="12065">
              <a:buSzPct val="94444"/>
              <a:tabLst>
                <a:tab pos="93980" algn="l"/>
              </a:tabLst>
            </a:pPr>
            <a:endParaRPr lang="es-AR" spc="20" dirty="0" smtClean="0">
              <a:solidFill>
                <a:srgbClr val="F7B615"/>
              </a:solidFill>
              <a:latin typeface="Microsoft Sans Serif"/>
              <a:cs typeface="Microsoft Sans Serif"/>
            </a:endParaRPr>
          </a:p>
        </p:txBody>
      </p:sp>
      <p:sp>
        <p:nvSpPr>
          <p:cNvPr id="10" name="Rectángulo 9"/>
          <p:cNvSpPr/>
          <p:nvPr/>
        </p:nvSpPr>
        <p:spPr>
          <a:xfrm>
            <a:off x="4223095" y="4476143"/>
            <a:ext cx="6096000" cy="646331"/>
          </a:xfrm>
          <a:prstGeom prst="rect">
            <a:avLst/>
          </a:prstGeom>
        </p:spPr>
        <p:txBody>
          <a:bodyPr>
            <a:spAutoFit/>
          </a:bodyPr>
          <a:lstStyle/>
          <a:p>
            <a:pPr marL="12700" marR="5080">
              <a:buSzPct val="94444"/>
              <a:buChar char="•"/>
              <a:tabLst>
                <a:tab pos="93980" algn="l"/>
              </a:tabLst>
            </a:pPr>
            <a:r>
              <a:rPr lang="es-AR" spc="-150" dirty="0">
                <a:latin typeface="Microsoft Sans Serif"/>
                <a:cs typeface="Microsoft Sans Serif"/>
              </a:rPr>
              <a:t>Eclipse: </a:t>
            </a:r>
            <a:r>
              <a:rPr lang="es-AR" spc="-145" dirty="0">
                <a:solidFill>
                  <a:srgbClr val="F7B615"/>
                </a:solidFill>
                <a:latin typeface="Microsoft Sans Serif"/>
                <a:cs typeface="Microsoft Sans Serif"/>
              </a:rPr>
              <a:t> </a:t>
            </a:r>
            <a:r>
              <a:rPr lang="es-AR" u="heavy" spc="-50" dirty="0">
                <a:solidFill>
                  <a:srgbClr val="F7B615"/>
                </a:solidFill>
                <a:uFill>
                  <a:solidFill>
                    <a:srgbClr val="F7B615"/>
                  </a:solidFill>
                </a:uFill>
                <a:latin typeface="Microsoft Sans Serif"/>
                <a:cs typeface="Microsoft Sans Serif"/>
                <a:hlinkClick r:id="rId8"/>
              </a:rPr>
              <a:t>http://www.eclipse.org/downloads/packages/eclipse- </a:t>
            </a:r>
            <a:r>
              <a:rPr lang="es-AR" spc="-465" dirty="0">
                <a:solidFill>
                  <a:srgbClr val="F7B615"/>
                </a:solidFill>
                <a:latin typeface="Microsoft Sans Serif"/>
                <a:cs typeface="Microsoft Sans Serif"/>
              </a:rPr>
              <a:t> </a:t>
            </a:r>
            <a:r>
              <a:rPr lang="es-AR" u="heavy" spc="-60" dirty="0" err="1">
                <a:solidFill>
                  <a:srgbClr val="F7B615"/>
                </a:solidFill>
                <a:uFill>
                  <a:solidFill>
                    <a:srgbClr val="F7B615"/>
                  </a:solidFill>
                </a:uFill>
                <a:latin typeface="Microsoft Sans Serif"/>
                <a:cs typeface="Microsoft Sans Serif"/>
                <a:hlinkClick r:id="rId8"/>
              </a:rPr>
              <a:t>php-developers</a:t>
            </a:r>
            <a:r>
              <a:rPr lang="es-AR" u="heavy" spc="-60" dirty="0">
                <a:solidFill>
                  <a:srgbClr val="F7B615"/>
                </a:solidFill>
                <a:uFill>
                  <a:solidFill>
                    <a:srgbClr val="F7B615"/>
                  </a:solidFill>
                </a:uFill>
                <a:latin typeface="Microsoft Sans Serif"/>
                <a:cs typeface="Microsoft Sans Serif"/>
                <a:hlinkClick r:id="rId8"/>
              </a:rPr>
              <a:t>/oxygen2</a:t>
            </a:r>
            <a:endParaRPr lang="es-AR" dirty="0">
              <a:latin typeface="Microsoft Sans Serif"/>
              <a:cs typeface="Microsoft Sans Serif"/>
            </a:endParaRPr>
          </a:p>
        </p:txBody>
      </p:sp>
      <p:pic>
        <p:nvPicPr>
          <p:cNvPr id="13" name="Imagen 12"/>
          <p:cNvPicPr>
            <a:picLocks noChangeAspect="1"/>
          </p:cNvPicPr>
          <p:nvPr/>
        </p:nvPicPr>
        <p:blipFill>
          <a:blip r:embed="rId9"/>
          <a:stretch>
            <a:fillRect/>
          </a:stretch>
        </p:blipFill>
        <p:spPr>
          <a:xfrm>
            <a:off x="1762266" y="5244720"/>
            <a:ext cx="1060802" cy="1003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ángulo 13"/>
          <p:cNvSpPr/>
          <p:nvPr/>
        </p:nvSpPr>
        <p:spPr>
          <a:xfrm>
            <a:off x="2895994" y="5739317"/>
            <a:ext cx="4780476" cy="646331"/>
          </a:xfrm>
          <a:prstGeom prst="rect">
            <a:avLst/>
          </a:prstGeom>
        </p:spPr>
        <p:txBody>
          <a:bodyPr wrap="none">
            <a:spAutoFit/>
          </a:bodyPr>
          <a:lstStyle/>
          <a:p>
            <a:r>
              <a:rPr lang="es-AR" dirty="0">
                <a:hlinkClick r:id="rId10"/>
              </a:rPr>
              <a:t>https://</a:t>
            </a:r>
            <a:r>
              <a:rPr lang="es-AR" dirty="0" smtClean="0">
                <a:hlinkClick r:id="rId10"/>
              </a:rPr>
              <a:t>code.visualstudio.com/download</a:t>
            </a:r>
            <a:endParaRPr lang="es-AR" dirty="0" smtClean="0"/>
          </a:p>
          <a:p>
            <a:endParaRPr lang="es-AR" dirty="0"/>
          </a:p>
        </p:txBody>
      </p:sp>
      <p:pic>
        <p:nvPicPr>
          <p:cNvPr id="17" name="object 5"/>
          <p:cNvPicPr/>
          <p:nvPr/>
        </p:nvPicPr>
        <p:blipFill>
          <a:blip r:embed="rId11" cstate="print"/>
          <a:stretch>
            <a:fillRect/>
          </a:stretch>
        </p:blipFill>
        <p:spPr>
          <a:xfrm>
            <a:off x="1628503" y="1826661"/>
            <a:ext cx="1538068" cy="977772"/>
          </a:xfrm>
          <a:prstGeom prst="rect">
            <a:avLst/>
          </a:prstGeom>
        </p:spPr>
      </p:pic>
      <p:pic>
        <p:nvPicPr>
          <p:cNvPr id="18" name="object 6"/>
          <p:cNvPicPr/>
          <p:nvPr/>
        </p:nvPicPr>
        <p:blipFill>
          <a:blip r:embed="rId12" cstate="print"/>
          <a:stretch>
            <a:fillRect/>
          </a:stretch>
        </p:blipFill>
        <p:spPr>
          <a:xfrm>
            <a:off x="1644135" y="3135422"/>
            <a:ext cx="1474828" cy="1421576"/>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AE9922D-DCF1-FCFD-7AF3-215777F315AE}"/>
              </a:ext>
            </a:extLst>
          </p:cNvPr>
          <p:cNvSpPr>
            <a:spLocks noGrp="1"/>
          </p:cNvSpPr>
          <p:nvPr>
            <p:ph type="title"/>
          </p:nvPr>
        </p:nvSpPr>
        <p:spPr>
          <a:xfrm>
            <a:off x="1154954" y="3124201"/>
            <a:ext cx="8825660" cy="1653180"/>
          </a:xfrm>
        </p:spPr>
        <p:txBody>
          <a:bodyPr/>
          <a:lstStyle/>
          <a:p>
            <a:r>
              <a:rPr lang="en-US" b="1" dirty="0">
                <a:effectLst>
                  <a:outerShdw blurRad="38100" dist="38100" dir="2700000" algn="tl">
                    <a:srgbClr val="000000">
                      <a:alpha val="43137"/>
                    </a:srgbClr>
                  </a:outerShdw>
                </a:effectLst>
              </a:rPr>
              <a:t>Frameworks </a:t>
            </a:r>
            <a:r>
              <a:rPr lang="en-US" b="1" dirty="0" err="1">
                <a:effectLst>
                  <a:outerShdw blurRad="38100" dist="38100" dir="2700000" algn="tl">
                    <a:srgbClr val="000000">
                      <a:alpha val="43137"/>
                    </a:srgbClr>
                  </a:outerShdw>
                </a:effectLst>
              </a:rPr>
              <a:t>CodeIgniter</a:t>
            </a:r>
            <a:r>
              <a:rPr lang="en-US"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y </a:t>
            </a:r>
            <a:r>
              <a:rPr lang="en-US" b="1" dirty="0">
                <a:effectLst>
                  <a:outerShdw blurRad="38100" dist="38100" dir="2700000" algn="tl">
                    <a:srgbClr val="000000">
                      <a:alpha val="43137"/>
                    </a:srgbClr>
                  </a:outerShdw>
                </a:effectLst>
              </a:rPr>
              <a:t>Bootstrap. </a:t>
            </a:r>
          </a:p>
        </p:txBody>
      </p:sp>
      <p:sp>
        <p:nvSpPr>
          <p:cNvPr id="12" name="Text Placeholder 2">
            <a:extLst>
              <a:ext uri="{FF2B5EF4-FFF2-40B4-BE49-F238E27FC236}">
                <a16:creationId xmlns:a16="http://schemas.microsoft.com/office/drawing/2014/main" id="{04EA7980-D4B3-F2BE-C210-19D7F4263169}"/>
              </a:ext>
            </a:extLst>
          </p:cNvPr>
          <p:cNvSpPr>
            <a:spLocks noGrp="1"/>
          </p:cNvSpPr>
          <p:nvPr>
            <p:ph type="body" idx="1"/>
          </p:nvPr>
        </p:nvSpPr>
        <p:spPr>
          <a:xfrm>
            <a:off x="1154954" y="4777381"/>
            <a:ext cx="8825659" cy="860400"/>
          </a:xfrm>
        </p:spPr>
        <p:txBody>
          <a:bodyPr>
            <a:normAutofit/>
          </a:bodyPr>
          <a:lstStyle/>
          <a:p>
            <a:r>
              <a:rPr lang="en-US" sz="2400" b="1" dirty="0" err="1"/>
              <a:t>Instalaciones</a:t>
            </a:r>
            <a:endParaRPr lang="en-US" sz="2400" b="1" dirty="0"/>
          </a:p>
        </p:txBody>
      </p:sp>
    </p:spTree>
    <p:extLst>
      <p:ext uri="{BB962C8B-B14F-4D97-AF65-F5344CB8AC3E}">
        <p14:creationId xmlns:p14="http://schemas.microsoft.com/office/powerpoint/2010/main" val="1742972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3A8607D-D32A-D62C-1DC6-64EA167F37CC}"/>
              </a:ext>
            </a:extLst>
          </p:cNvPr>
          <p:cNvSpPr>
            <a:spLocks noGrp="1"/>
          </p:cNvSpPr>
          <p:nvPr>
            <p:ph type="title"/>
          </p:nvPr>
        </p:nvSpPr>
        <p:spPr>
          <a:xfrm>
            <a:off x="646111" y="452718"/>
            <a:ext cx="9404723" cy="1400530"/>
          </a:xfrm>
        </p:spPr>
        <p:txBody>
          <a:bodyPr anchor="t">
            <a:normAutofit/>
          </a:bodyPr>
          <a:lstStyle/>
          <a:p>
            <a:r>
              <a:rPr lang="en-US" b="1" dirty="0">
                <a:effectLst>
                  <a:outerShdw blurRad="38100" dist="38100" dir="2700000" algn="tl">
                    <a:srgbClr val="000000">
                      <a:alpha val="43137"/>
                    </a:srgbClr>
                  </a:outerShdw>
                </a:effectLst>
              </a:rPr>
              <a:t>1- </a:t>
            </a:r>
            <a:r>
              <a:rPr lang="en-US" b="1" dirty="0" err="1">
                <a:effectLst>
                  <a:outerShdw blurRad="38100" dist="38100" dir="2700000" algn="tl">
                    <a:srgbClr val="000000">
                      <a:alpha val="43137"/>
                    </a:srgbClr>
                  </a:outerShdw>
                </a:effectLst>
              </a:rPr>
              <a:t>Descargar</a:t>
            </a:r>
            <a:r>
              <a:rPr lang="en-US" b="1" dirty="0">
                <a:effectLst>
                  <a:outerShdw blurRad="38100" dist="38100" dir="2700000" algn="tl">
                    <a:srgbClr val="000000">
                      <a:alpha val="43137"/>
                    </a:srgbClr>
                  </a:outerShdw>
                </a:effectLst>
              </a:rPr>
              <a:t> XAMPP</a:t>
            </a:r>
          </a:p>
        </p:txBody>
      </p:sp>
      <p:sp>
        <p:nvSpPr>
          <p:cNvPr id="3" name="CuadroTexto 2"/>
          <p:cNvSpPr txBox="1"/>
          <p:nvPr/>
        </p:nvSpPr>
        <p:spPr>
          <a:xfrm>
            <a:off x="2126686" y="6180257"/>
            <a:ext cx="79241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AR" dirty="0" smtClean="0"/>
              <a:t>Utilizaremos la versión 7.4.29 – descargar de </a:t>
            </a:r>
            <a:r>
              <a:rPr lang="es-AR" dirty="0" smtClean="0">
                <a:solidFill>
                  <a:schemeClr val="accent6">
                    <a:lumMod val="75000"/>
                  </a:schemeClr>
                </a:solidFill>
              </a:rPr>
              <a:t>Más descargas</a:t>
            </a:r>
            <a:endParaRPr lang="es-AR" dirty="0">
              <a:solidFill>
                <a:schemeClr val="accent6">
                  <a:lumMod val="75000"/>
                </a:schemeClr>
              </a:solidFill>
            </a:endParaRPr>
          </a:p>
        </p:txBody>
      </p:sp>
      <p:pic>
        <p:nvPicPr>
          <p:cNvPr id="4" name="Imagen 3"/>
          <p:cNvPicPr>
            <a:picLocks noChangeAspect="1"/>
          </p:cNvPicPr>
          <p:nvPr/>
        </p:nvPicPr>
        <p:blipFill>
          <a:blip r:embed="rId2"/>
          <a:stretch>
            <a:fillRect/>
          </a:stretch>
        </p:blipFill>
        <p:spPr>
          <a:xfrm>
            <a:off x="281140" y="1311087"/>
            <a:ext cx="5420414" cy="4344376"/>
          </a:xfrm>
          <a:prstGeom prst="rect">
            <a:avLst/>
          </a:prstGeom>
        </p:spPr>
      </p:pic>
      <p:pic>
        <p:nvPicPr>
          <p:cNvPr id="7" name="Imagen 6"/>
          <p:cNvPicPr>
            <a:picLocks noChangeAspect="1"/>
          </p:cNvPicPr>
          <p:nvPr/>
        </p:nvPicPr>
        <p:blipFill>
          <a:blip r:embed="rId3"/>
          <a:stretch>
            <a:fillRect/>
          </a:stretch>
        </p:blipFill>
        <p:spPr>
          <a:xfrm>
            <a:off x="5931022" y="1376339"/>
            <a:ext cx="6109243" cy="4279124"/>
          </a:xfrm>
          <a:prstGeom prst="rect">
            <a:avLst/>
          </a:prstGeom>
        </p:spPr>
      </p:pic>
    </p:spTree>
    <p:extLst>
      <p:ext uri="{BB962C8B-B14F-4D97-AF65-F5344CB8AC3E}">
        <p14:creationId xmlns:p14="http://schemas.microsoft.com/office/powerpoint/2010/main" val="327386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0589481F-C605-46DF-936A-FF6C09AB1042}"/>
              </a:ext>
            </a:extLst>
          </p:cNvPr>
          <p:cNvPicPr>
            <a:picLocks noGrp="1" noChangeAspect="1"/>
          </p:cNvPicPr>
          <p:nvPr>
            <p:ph sz="half" idx="1"/>
          </p:nvPr>
        </p:nvPicPr>
        <p:blipFill>
          <a:blip r:embed="rId2"/>
          <a:stretch>
            <a:fillRect/>
          </a:stretch>
        </p:blipFill>
        <p:spPr>
          <a:xfrm>
            <a:off x="140277" y="1250253"/>
            <a:ext cx="6317495" cy="4074782"/>
          </a:xfrm>
          <a:noFill/>
        </p:spPr>
      </p:pic>
      <p:pic>
        <p:nvPicPr>
          <p:cNvPr id="12" name="Marcador de contenido 11">
            <a:extLst>
              <a:ext uri="{FF2B5EF4-FFF2-40B4-BE49-F238E27FC236}">
                <a16:creationId xmlns:a16="http://schemas.microsoft.com/office/drawing/2014/main" id="{F96BC6E3-1513-439E-8464-AC3D077EFFEF}"/>
              </a:ext>
            </a:extLst>
          </p:cNvPr>
          <p:cNvPicPr>
            <a:picLocks noGrp="1" noChangeAspect="1"/>
          </p:cNvPicPr>
          <p:nvPr>
            <p:ph sz="half" idx="2"/>
          </p:nvPr>
        </p:nvPicPr>
        <p:blipFill>
          <a:blip r:embed="rId3"/>
          <a:stretch>
            <a:fillRect/>
          </a:stretch>
        </p:blipFill>
        <p:spPr>
          <a:xfrm>
            <a:off x="6619136" y="1250254"/>
            <a:ext cx="5393570" cy="4074782"/>
          </a:xfrm>
          <a:noFill/>
        </p:spPr>
      </p:pic>
    </p:spTree>
    <p:extLst>
      <p:ext uri="{BB962C8B-B14F-4D97-AF65-F5344CB8AC3E}">
        <p14:creationId xmlns:p14="http://schemas.microsoft.com/office/powerpoint/2010/main" val="626744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C676F05-04A6-A2AB-F8AD-88B063B54CD7}"/>
              </a:ext>
            </a:extLst>
          </p:cNvPr>
          <p:cNvSpPr>
            <a:spLocks noGrp="1"/>
          </p:cNvSpPr>
          <p:nvPr>
            <p:ph type="title"/>
          </p:nvPr>
        </p:nvSpPr>
        <p:spPr>
          <a:xfrm>
            <a:off x="646111" y="452718"/>
            <a:ext cx="9404723" cy="1400530"/>
          </a:xfrm>
        </p:spPr>
        <p:txBody>
          <a:bodyPr anchor="t">
            <a:normAutofit/>
          </a:bodyPr>
          <a:lstStyle/>
          <a:p>
            <a:r>
              <a:rPr lang="es-AR" b="1" dirty="0">
                <a:effectLst>
                  <a:outerShdw blurRad="38100" dist="38100" dir="2700000" algn="tl">
                    <a:srgbClr val="000000">
                      <a:alpha val="43137"/>
                    </a:srgbClr>
                  </a:outerShdw>
                </a:effectLst>
              </a:rPr>
              <a:t>Descargar</a:t>
            </a:r>
            <a:r>
              <a:rPr lang="en-US" b="1" dirty="0">
                <a:effectLst>
                  <a:outerShdw blurRad="38100" dist="38100" dir="2700000" algn="tl">
                    <a:srgbClr val="000000">
                      <a:alpha val="43137"/>
                    </a:srgbClr>
                  </a:outerShdw>
                </a:effectLst>
              </a:rPr>
              <a:t> CodeIgniter</a:t>
            </a:r>
          </a:p>
        </p:txBody>
      </p:sp>
      <p:sp>
        <p:nvSpPr>
          <p:cNvPr id="2" name="Rectángulo 1">
            <a:hlinkClick r:id="rId3"/>
          </p:cNvPr>
          <p:cNvSpPr/>
          <p:nvPr/>
        </p:nvSpPr>
        <p:spPr>
          <a:xfrm>
            <a:off x="1103312" y="1152983"/>
            <a:ext cx="4770858" cy="369332"/>
          </a:xfrm>
          <a:prstGeom prst="rect">
            <a:avLst/>
          </a:prstGeom>
        </p:spPr>
        <p:txBody>
          <a:bodyPr wrap="none">
            <a:spAutoFit/>
          </a:bodyPr>
          <a:lstStyle/>
          <a:p>
            <a:r>
              <a:rPr lang="es-AR" dirty="0">
                <a:hlinkClick r:id="rId3"/>
              </a:rPr>
              <a:t>https://www.codeigniter.com/download</a:t>
            </a:r>
            <a:endParaRPr lang="es-AR" dirty="0"/>
          </a:p>
        </p:txBody>
      </p:sp>
      <p:pic>
        <p:nvPicPr>
          <p:cNvPr id="5" name="Imagen 4"/>
          <p:cNvPicPr>
            <a:picLocks noChangeAspect="1"/>
          </p:cNvPicPr>
          <p:nvPr/>
        </p:nvPicPr>
        <p:blipFill>
          <a:blip r:embed="rId4"/>
          <a:stretch>
            <a:fillRect/>
          </a:stretch>
        </p:blipFill>
        <p:spPr>
          <a:xfrm>
            <a:off x="646111" y="1522315"/>
            <a:ext cx="11041016" cy="4591691"/>
          </a:xfrm>
          <a:prstGeom prst="rect">
            <a:avLst/>
          </a:prstGeom>
        </p:spPr>
      </p:pic>
    </p:spTree>
    <p:extLst>
      <p:ext uri="{BB962C8B-B14F-4D97-AF65-F5344CB8AC3E}">
        <p14:creationId xmlns:p14="http://schemas.microsoft.com/office/powerpoint/2010/main" val="1541022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123552" y="578240"/>
            <a:ext cx="8014446" cy="5025124"/>
            <a:chOff x="0" y="0"/>
            <a:chExt cx="9144000" cy="6858000"/>
          </a:xfrm>
        </p:grpSpPr>
        <p:pic>
          <p:nvPicPr>
            <p:cNvPr id="3" name="object 3"/>
            <p:cNvPicPr/>
            <p:nvPr/>
          </p:nvPicPr>
          <p:blipFill>
            <a:blip r:embed="rId5" cstate="print"/>
            <a:stretch>
              <a:fillRect/>
            </a:stretch>
          </p:blipFill>
          <p:spPr>
            <a:xfrm>
              <a:off x="0" y="0"/>
              <a:ext cx="9144000" cy="6858000"/>
            </a:xfrm>
            <a:prstGeom prst="rect">
              <a:avLst/>
            </a:prstGeom>
          </p:spPr>
        </p:pic>
        <p:sp>
          <p:nvSpPr>
            <p:cNvPr id="4" name="object 4"/>
            <p:cNvSpPr/>
            <p:nvPr/>
          </p:nvSpPr>
          <p:spPr>
            <a:xfrm>
              <a:off x="0" y="1524000"/>
              <a:ext cx="9144000" cy="1143000"/>
            </a:xfrm>
            <a:custGeom>
              <a:avLst/>
              <a:gdLst/>
              <a:ahLst/>
              <a:cxnLst/>
              <a:rect l="l" t="t" r="r" b="b"/>
              <a:pathLst>
                <a:path w="9144000" h="1143000">
                  <a:moveTo>
                    <a:pt x="9144000" y="0"/>
                  </a:moveTo>
                  <a:lnTo>
                    <a:pt x="0" y="0"/>
                  </a:lnTo>
                  <a:lnTo>
                    <a:pt x="0" y="1143000"/>
                  </a:lnTo>
                  <a:lnTo>
                    <a:pt x="9144000" y="1143000"/>
                  </a:lnTo>
                  <a:lnTo>
                    <a:pt x="9144000" y="0"/>
                  </a:lnTo>
                  <a:close/>
                </a:path>
              </a:pathLst>
            </a:custGeom>
            <a:solidFill>
              <a:srgbClr val="FFFFFF"/>
            </a:solidFill>
          </p:spPr>
          <p:txBody>
            <a:bodyPr wrap="square" lIns="0" tIns="0" rIns="0" bIns="0" rtlCol="0"/>
            <a:lstStyle/>
            <a:p>
              <a:endParaRPr/>
            </a:p>
          </p:txBody>
        </p:sp>
        <p:sp>
          <p:nvSpPr>
            <p:cNvPr id="5" name="object 5"/>
            <p:cNvSpPr/>
            <p:nvPr/>
          </p:nvSpPr>
          <p:spPr>
            <a:xfrm>
              <a:off x="0" y="1600200"/>
              <a:ext cx="1295400" cy="990600"/>
            </a:xfrm>
            <a:custGeom>
              <a:avLst/>
              <a:gdLst/>
              <a:ahLst/>
              <a:cxnLst/>
              <a:rect l="l" t="t" r="r" b="b"/>
              <a:pathLst>
                <a:path w="1295400" h="990600">
                  <a:moveTo>
                    <a:pt x="1295400" y="0"/>
                  </a:moveTo>
                  <a:lnTo>
                    <a:pt x="0" y="0"/>
                  </a:lnTo>
                  <a:lnTo>
                    <a:pt x="0" y="990600"/>
                  </a:lnTo>
                  <a:lnTo>
                    <a:pt x="1295400" y="990600"/>
                  </a:lnTo>
                  <a:lnTo>
                    <a:pt x="1295400" y="0"/>
                  </a:lnTo>
                  <a:close/>
                </a:path>
              </a:pathLst>
            </a:custGeom>
            <a:solidFill>
              <a:srgbClr val="DD8046"/>
            </a:solidFill>
          </p:spPr>
          <p:txBody>
            <a:bodyPr wrap="square" lIns="0" tIns="0" rIns="0" bIns="0" rtlCol="0"/>
            <a:lstStyle/>
            <a:p>
              <a:endParaRPr/>
            </a:p>
          </p:txBody>
        </p:sp>
        <p:sp>
          <p:nvSpPr>
            <p:cNvPr id="6" name="object 6"/>
            <p:cNvSpPr/>
            <p:nvPr/>
          </p:nvSpPr>
          <p:spPr>
            <a:xfrm>
              <a:off x="1371600" y="1600200"/>
              <a:ext cx="7772400" cy="990600"/>
            </a:xfrm>
            <a:custGeom>
              <a:avLst/>
              <a:gdLst/>
              <a:ahLst/>
              <a:cxnLst/>
              <a:rect l="l" t="t" r="r" b="b"/>
              <a:pathLst>
                <a:path w="7772400" h="990600">
                  <a:moveTo>
                    <a:pt x="7772400" y="0"/>
                  </a:moveTo>
                  <a:lnTo>
                    <a:pt x="0" y="0"/>
                  </a:lnTo>
                  <a:lnTo>
                    <a:pt x="0" y="990600"/>
                  </a:lnTo>
                  <a:lnTo>
                    <a:pt x="7772400" y="990600"/>
                  </a:lnTo>
                  <a:lnTo>
                    <a:pt x="7772400" y="0"/>
                  </a:lnTo>
                  <a:close/>
                </a:path>
              </a:pathLst>
            </a:custGeom>
            <a:solidFill>
              <a:srgbClr val="93B6D2"/>
            </a:solidFill>
          </p:spPr>
          <p:txBody>
            <a:bodyPr wrap="square" lIns="0" tIns="0" rIns="0" bIns="0" rtlCol="0"/>
            <a:lstStyle/>
            <a:p>
              <a:endParaRPr/>
            </a:p>
          </p:txBody>
        </p:sp>
        <p:pic>
          <p:nvPicPr>
            <p:cNvPr id="7" name="object 7"/>
            <p:cNvPicPr/>
            <p:nvPr/>
          </p:nvPicPr>
          <p:blipFill>
            <a:blip r:embed="rId6" cstate="print"/>
            <a:stretch>
              <a:fillRect/>
            </a:stretch>
          </p:blipFill>
          <p:spPr>
            <a:xfrm>
              <a:off x="2511208" y="968629"/>
              <a:ext cx="4500626" cy="3600450"/>
            </a:xfrm>
            <a:prstGeom prst="rect">
              <a:avLst/>
            </a:prstGeom>
            <a:ln>
              <a:noFill/>
            </a:ln>
            <a:effectLst>
              <a:outerShdw blurRad="292100" dist="139700" dir="2700000" algn="tl" rotWithShape="0">
                <a:srgbClr val="333333">
                  <a:alpha val="65000"/>
                </a:srgbClr>
              </a:outerShdw>
            </a:effectLst>
          </p:spPr>
        </p:pic>
      </p:grpSp>
      <p:sp>
        <p:nvSpPr>
          <p:cNvPr id="8" name="object 8"/>
          <p:cNvSpPr txBox="1"/>
          <p:nvPr/>
        </p:nvSpPr>
        <p:spPr>
          <a:xfrm>
            <a:off x="2525880" y="4190057"/>
            <a:ext cx="7209790" cy="874598"/>
          </a:xfrm>
          <a:prstGeom prst="rect">
            <a:avLst/>
          </a:prstGeom>
        </p:spPr>
        <p:txBody>
          <a:bodyPr vert="horz" wrap="square" lIns="0" tIns="12700" rIns="0" bIns="0" rtlCol="0">
            <a:spAutoFit/>
          </a:bodyPr>
          <a:lstStyle/>
          <a:p>
            <a:pPr marL="842644" marR="5080" indent="-830580">
              <a:spcBef>
                <a:spcPts val="100"/>
              </a:spcBef>
            </a:pPr>
            <a:r>
              <a:rPr sz="2800" dirty="0">
                <a:solidFill>
                  <a:srgbClr val="775F54"/>
                </a:solidFill>
                <a:effectLst>
                  <a:outerShdw blurRad="38100" dist="38100" dir="2700000" algn="tl">
                    <a:srgbClr val="000000">
                      <a:alpha val="43137"/>
                    </a:srgbClr>
                  </a:outerShdw>
                </a:effectLst>
                <a:latin typeface="Microsoft Sans Serif"/>
                <a:cs typeface="Microsoft Sans Serif"/>
              </a:rPr>
              <a:t>Introducción al </a:t>
            </a:r>
            <a:r>
              <a:rPr sz="2800" dirty="0" err="1">
                <a:solidFill>
                  <a:srgbClr val="775F54"/>
                </a:solidFill>
                <a:effectLst>
                  <a:outerShdw blurRad="38100" dist="38100" dir="2700000" algn="tl">
                    <a:srgbClr val="000000">
                      <a:alpha val="43137"/>
                    </a:srgbClr>
                  </a:outerShdw>
                </a:effectLst>
                <a:latin typeface="Microsoft Sans Serif"/>
                <a:cs typeface="Microsoft Sans Serif"/>
              </a:rPr>
              <a:t>desarrollo</a:t>
            </a:r>
            <a:r>
              <a:rPr sz="2800" dirty="0">
                <a:solidFill>
                  <a:srgbClr val="775F54"/>
                </a:solidFill>
                <a:effectLst>
                  <a:outerShdw blurRad="38100" dist="38100" dir="2700000" algn="tl">
                    <a:srgbClr val="000000">
                      <a:alpha val="43137"/>
                    </a:srgbClr>
                  </a:outerShdw>
                </a:effectLst>
                <a:latin typeface="Microsoft Sans Serif"/>
                <a:cs typeface="Microsoft Sans Serif"/>
              </a:rPr>
              <a:t> </a:t>
            </a:r>
            <a:r>
              <a:rPr lang="es-AR" sz="2800" dirty="0" smtClean="0">
                <a:solidFill>
                  <a:srgbClr val="775F54"/>
                </a:solidFill>
                <a:effectLst>
                  <a:outerShdw blurRad="38100" dist="38100" dir="2700000" algn="tl">
                    <a:srgbClr val="000000">
                      <a:alpha val="43137"/>
                    </a:srgbClr>
                  </a:outerShdw>
                </a:effectLst>
                <a:latin typeface="Microsoft Sans Serif"/>
                <a:cs typeface="Microsoft Sans Serif"/>
              </a:rPr>
              <a:t>W</a:t>
            </a:r>
            <a:r>
              <a:rPr sz="2800" dirty="0" err="1" smtClean="0">
                <a:solidFill>
                  <a:srgbClr val="775F54"/>
                </a:solidFill>
                <a:effectLst>
                  <a:outerShdw blurRad="38100" dist="38100" dir="2700000" algn="tl">
                    <a:srgbClr val="000000">
                      <a:alpha val="43137"/>
                    </a:srgbClr>
                  </a:outerShdw>
                </a:effectLst>
                <a:latin typeface="Microsoft Sans Serif"/>
                <a:cs typeface="Microsoft Sans Serif"/>
              </a:rPr>
              <a:t>eb</a:t>
            </a:r>
            <a:r>
              <a:rPr sz="2800" dirty="0">
                <a:solidFill>
                  <a:srgbClr val="775F54"/>
                </a:solidFill>
                <a:effectLst>
                  <a:outerShdw blurRad="38100" dist="38100" dir="2700000" algn="tl">
                    <a:srgbClr val="000000">
                      <a:alpha val="43137"/>
                    </a:srgbClr>
                  </a:outerShdw>
                </a:effectLst>
                <a:latin typeface="Microsoft Sans Serif"/>
                <a:cs typeface="Microsoft Sans Serif"/>
              </a:rPr>
              <a:t>. Modelo MVC.  </a:t>
            </a:r>
            <a:r>
              <a:rPr sz="2800" dirty="0" err="1" smtClean="0">
                <a:solidFill>
                  <a:srgbClr val="775F54"/>
                </a:solidFill>
                <a:effectLst>
                  <a:outerShdw blurRad="38100" dist="38100" dir="2700000" algn="tl">
                    <a:srgbClr val="000000">
                      <a:alpha val="43137"/>
                    </a:srgbClr>
                  </a:outerShdw>
                </a:effectLst>
                <a:latin typeface="Microsoft Sans Serif"/>
                <a:cs typeface="Microsoft Sans Serif"/>
              </a:rPr>
              <a:t>Instalaci</a:t>
            </a:r>
            <a:r>
              <a:rPr lang="es-AR" sz="2800" dirty="0" err="1">
                <a:solidFill>
                  <a:srgbClr val="775F54"/>
                </a:solidFill>
                <a:effectLst>
                  <a:outerShdw blurRad="38100" dist="38100" dir="2700000" algn="tl">
                    <a:srgbClr val="000000">
                      <a:alpha val="43137"/>
                    </a:srgbClr>
                  </a:outerShdw>
                </a:effectLst>
                <a:latin typeface="Microsoft Sans Serif"/>
                <a:cs typeface="Microsoft Sans Serif"/>
              </a:rPr>
              <a:t>ó</a:t>
            </a:r>
            <a:r>
              <a:rPr sz="2800" dirty="0" smtClean="0">
                <a:solidFill>
                  <a:srgbClr val="775F54"/>
                </a:solidFill>
                <a:effectLst>
                  <a:outerShdw blurRad="38100" dist="38100" dir="2700000" algn="tl">
                    <a:srgbClr val="000000">
                      <a:alpha val="43137"/>
                    </a:srgbClr>
                  </a:outerShdw>
                </a:effectLst>
                <a:latin typeface="Microsoft Sans Serif"/>
                <a:cs typeface="Microsoft Sans Serif"/>
              </a:rPr>
              <a:t>n </a:t>
            </a:r>
            <a:r>
              <a:rPr sz="2800" dirty="0">
                <a:solidFill>
                  <a:srgbClr val="775F54"/>
                </a:solidFill>
                <a:effectLst>
                  <a:outerShdw blurRad="38100" dist="38100" dir="2700000" algn="tl">
                    <a:srgbClr val="000000">
                      <a:alpha val="43137"/>
                    </a:srgbClr>
                  </a:outerShdw>
                </a:effectLst>
                <a:latin typeface="Microsoft Sans Serif"/>
                <a:cs typeface="Microsoft Sans Serif"/>
              </a:rPr>
              <a:t>de las herramientas.</a:t>
            </a:r>
            <a:endParaRPr sz="2800" dirty="0">
              <a:effectLst>
                <a:outerShdw blurRad="38100" dist="38100" dir="2700000" algn="tl">
                  <a:srgbClr val="000000">
                    <a:alpha val="43137"/>
                  </a:srgbClr>
                </a:outerShdw>
              </a:effectLst>
              <a:latin typeface="Microsoft Sans Serif"/>
              <a:cs typeface="Microsoft Sans Serif"/>
            </a:endParaRPr>
          </a:p>
        </p:txBody>
      </p:sp>
      <p:sp>
        <p:nvSpPr>
          <p:cNvPr id="9" name="object 9"/>
          <p:cNvSpPr txBox="1"/>
          <p:nvPr/>
        </p:nvSpPr>
        <p:spPr>
          <a:xfrm>
            <a:off x="3325719" y="527848"/>
            <a:ext cx="6270969" cy="628377"/>
          </a:xfrm>
          <a:prstGeom prst="rect">
            <a:avLst/>
          </a:prstGeom>
        </p:spPr>
        <p:txBody>
          <a:bodyPr vert="horz" wrap="square" lIns="0" tIns="12700" rIns="0" bIns="0" rtlCol="0">
            <a:spAutoFit/>
          </a:bodyPr>
          <a:lstStyle/>
          <a:p>
            <a:pPr marL="12700">
              <a:spcBef>
                <a:spcPts val="100"/>
              </a:spcBef>
            </a:pPr>
            <a:r>
              <a:rPr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icrosoft Sans Serif"/>
                <a:cs typeface="Microsoft Sans Serif"/>
              </a:rPr>
              <a:t>Taller de Programación I</a:t>
            </a:r>
          </a:p>
        </p:txBody>
      </p:sp>
      <p:sp>
        <p:nvSpPr>
          <p:cNvPr id="10" name="Rectángulo 9"/>
          <p:cNvSpPr/>
          <p:nvPr/>
        </p:nvSpPr>
        <p:spPr>
          <a:xfrm>
            <a:off x="1819199" y="5788130"/>
            <a:ext cx="9825317" cy="707886"/>
          </a:xfrm>
          <a:prstGeom prst="rect">
            <a:avLst/>
          </a:prstGeom>
        </p:spPr>
        <p:txBody>
          <a:bodyPr wrap="square">
            <a:spAutoFit/>
          </a:bodyPr>
          <a:lstStyle/>
          <a:p>
            <a:r>
              <a:rPr lang="es-AR" sz="2000" u="sng" dirty="0">
                <a:effectLst>
                  <a:outerShdw blurRad="38100" dist="38100" dir="2700000" algn="tl">
                    <a:srgbClr val="000000">
                      <a:alpha val="43137"/>
                    </a:srgbClr>
                  </a:outerShdw>
                </a:effectLst>
              </a:rPr>
              <a:t>Conceptos</a:t>
            </a:r>
            <a:r>
              <a:rPr lang="es-AR" sz="2000" dirty="0">
                <a:effectLst>
                  <a:outerShdw blurRad="38100" dist="38100" dir="2700000" algn="tl">
                    <a:srgbClr val="000000">
                      <a:alpha val="43137"/>
                    </a:srgbClr>
                  </a:outerShdw>
                </a:effectLst>
              </a:rPr>
              <a:t>: Introducción a </a:t>
            </a:r>
            <a:r>
              <a:rPr lang="es-AR" sz="2000" dirty="0" err="1">
                <a:effectLst>
                  <a:outerShdw blurRad="38100" dist="38100" dir="2700000" algn="tl">
                    <a:srgbClr val="000000">
                      <a:alpha val="43137"/>
                    </a:srgbClr>
                  </a:outerShdw>
                </a:effectLst>
              </a:rPr>
              <a:t>Html</a:t>
            </a:r>
            <a:r>
              <a:rPr lang="es-AR" sz="2000" dirty="0">
                <a:effectLst>
                  <a:outerShdw blurRad="38100" dist="38100" dir="2700000" algn="tl">
                    <a:srgbClr val="000000">
                      <a:alpha val="43137"/>
                    </a:srgbClr>
                  </a:outerShdw>
                </a:effectLst>
              </a:rPr>
              <a:t>/Html5. Modelo Cliente-Servidor (MVC). Framework PHP: </a:t>
            </a:r>
            <a:r>
              <a:rPr lang="es-AR" sz="2000" dirty="0" err="1">
                <a:effectLst>
                  <a:outerShdw blurRad="38100" dist="38100" dir="2700000" algn="tl">
                    <a:srgbClr val="000000">
                      <a:alpha val="43137"/>
                    </a:srgbClr>
                  </a:outerShdw>
                </a:effectLst>
              </a:rPr>
              <a:t>CodeIgniter</a:t>
            </a:r>
            <a:r>
              <a:rPr lang="es-AR" sz="2000" dirty="0">
                <a:effectLst>
                  <a:outerShdw blurRad="38100" dist="38100" dir="2700000" algn="tl">
                    <a:srgbClr val="000000">
                      <a:alpha val="43137"/>
                    </a:srgbClr>
                  </a:outerShdw>
                </a:effectLst>
              </a:rPr>
              <a:t>. Framework de HTML, CSS y JS: </a:t>
            </a:r>
            <a:r>
              <a:rPr lang="es-AR" sz="2000" dirty="0" err="1">
                <a:effectLst>
                  <a:outerShdw blurRad="38100" dist="38100" dir="2700000" algn="tl">
                    <a:srgbClr val="000000">
                      <a:alpha val="43137"/>
                    </a:srgbClr>
                  </a:outerShdw>
                </a:effectLst>
              </a:rPr>
              <a:t>Bootstrap</a:t>
            </a:r>
            <a:r>
              <a:rPr lang="es-AR" sz="2000" dirty="0">
                <a:effectLst>
                  <a:outerShdw blurRad="38100" dist="38100" dir="2700000" algn="tl">
                    <a:srgbClr val="000000">
                      <a:alpha val="43137"/>
                    </a:srgbClr>
                  </a:outerShdw>
                </a:effectLst>
              </a:rPr>
              <a:t>. </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4D1FC-281B-4A40-AA18-E85791259355}"/>
              </a:ext>
            </a:extLst>
          </p:cNvPr>
          <p:cNvSpPr>
            <a:spLocks noGrp="1"/>
          </p:cNvSpPr>
          <p:nvPr>
            <p:ph type="title"/>
          </p:nvPr>
        </p:nvSpPr>
        <p:spPr/>
        <p:txBody>
          <a:bodyPr/>
          <a:lstStyle/>
          <a:p>
            <a:r>
              <a:rPr lang="es-AR" b="1" dirty="0">
                <a:effectLst>
                  <a:outerShdw blurRad="38100" dist="38100" dir="2700000" algn="tl">
                    <a:srgbClr val="000000">
                      <a:alpha val="43137"/>
                    </a:srgbClr>
                  </a:outerShdw>
                </a:effectLst>
              </a:rPr>
              <a:t>Requerimientos para </a:t>
            </a:r>
            <a:r>
              <a:rPr lang="es-AR" b="1" dirty="0" err="1">
                <a:effectLst>
                  <a:outerShdw blurRad="38100" dist="38100" dir="2700000" algn="tl">
                    <a:srgbClr val="000000">
                      <a:alpha val="43137"/>
                    </a:srgbClr>
                  </a:outerShdw>
                </a:effectLst>
              </a:rPr>
              <a:t>CodeIgniter</a:t>
            </a:r>
            <a:r>
              <a:rPr lang="es-AR" b="1" dirty="0">
                <a:effectLst>
                  <a:outerShdw blurRad="38100" dist="38100" dir="2700000" algn="tl">
                    <a:srgbClr val="000000">
                      <a:alpha val="43137"/>
                    </a:srgbClr>
                  </a:outerShdw>
                </a:effectLst>
              </a:rPr>
              <a:t> 4</a:t>
            </a:r>
          </a:p>
        </p:txBody>
      </p:sp>
      <p:sp>
        <p:nvSpPr>
          <p:cNvPr id="3" name="Marcador de contenido 2">
            <a:extLst>
              <a:ext uri="{FF2B5EF4-FFF2-40B4-BE49-F238E27FC236}">
                <a16:creationId xmlns:a16="http://schemas.microsoft.com/office/drawing/2014/main" id="{CA008BB6-489A-4121-A569-C3E2EF214287}"/>
              </a:ext>
            </a:extLst>
          </p:cNvPr>
          <p:cNvSpPr>
            <a:spLocks noGrp="1"/>
          </p:cNvSpPr>
          <p:nvPr>
            <p:ph idx="1"/>
          </p:nvPr>
        </p:nvSpPr>
        <p:spPr>
          <a:xfrm>
            <a:off x="947465" y="1392918"/>
            <a:ext cx="8946541" cy="4897119"/>
          </a:xfrm>
        </p:spPr>
        <p:txBody>
          <a:bodyPr/>
          <a:lstStyle/>
          <a:p>
            <a:r>
              <a:rPr lang="es-AR" b="1" dirty="0"/>
              <a:t>PHP </a:t>
            </a:r>
            <a:r>
              <a:rPr lang="es-AR" b="1" dirty="0" smtClean="0"/>
              <a:t>7.4.29 en adelante. </a:t>
            </a:r>
            <a:endParaRPr lang="es-AR" b="1" dirty="0"/>
          </a:p>
          <a:p>
            <a:r>
              <a:rPr lang="es-AR" b="1" dirty="0"/>
              <a:t>Se descarga como un zip</a:t>
            </a:r>
          </a:p>
          <a:p>
            <a:endParaRPr lang="es-AR" dirty="0"/>
          </a:p>
          <a:p>
            <a:endParaRPr lang="es-AR" dirty="0"/>
          </a:p>
          <a:p>
            <a:r>
              <a:rPr lang="es-AR" dirty="0"/>
              <a:t>Estructura </a:t>
            </a:r>
            <a:r>
              <a:rPr lang="es-AR" dirty="0" smtClean="0">
                <a:sym typeface="Wingdings" panose="05000000000000000000" pitchFamily="2" charset="2"/>
              </a:rPr>
              <a:t></a:t>
            </a:r>
            <a:endParaRPr lang="es-AR" dirty="0"/>
          </a:p>
        </p:txBody>
      </p:sp>
      <p:pic>
        <p:nvPicPr>
          <p:cNvPr id="5" name="Imagen 4">
            <a:extLst>
              <a:ext uri="{FF2B5EF4-FFF2-40B4-BE49-F238E27FC236}">
                <a16:creationId xmlns:a16="http://schemas.microsoft.com/office/drawing/2014/main" id="{5639A972-AF2C-441C-B8DA-4AA7500D6C0C}"/>
              </a:ext>
            </a:extLst>
          </p:cNvPr>
          <p:cNvPicPr>
            <a:picLocks noChangeAspect="1"/>
          </p:cNvPicPr>
          <p:nvPr/>
        </p:nvPicPr>
        <p:blipFill>
          <a:blip r:embed="rId2"/>
          <a:stretch>
            <a:fillRect/>
          </a:stretch>
        </p:blipFill>
        <p:spPr>
          <a:xfrm>
            <a:off x="529956" y="4651482"/>
            <a:ext cx="4818023" cy="523518"/>
          </a:xfrm>
          <a:prstGeom prst="rect">
            <a:avLst/>
          </a:prstGeom>
        </p:spPr>
      </p:pic>
      <p:pic>
        <p:nvPicPr>
          <p:cNvPr id="7" name="Imagen 6">
            <a:extLst>
              <a:ext uri="{FF2B5EF4-FFF2-40B4-BE49-F238E27FC236}">
                <a16:creationId xmlns:a16="http://schemas.microsoft.com/office/drawing/2014/main" id="{6DE75125-4979-4AF8-BF8D-87C3B67C8A45}"/>
              </a:ext>
            </a:extLst>
          </p:cNvPr>
          <p:cNvPicPr>
            <a:picLocks noChangeAspect="1"/>
          </p:cNvPicPr>
          <p:nvPr/>
        </p:nvPicPr>
        <p:blipFill>
          <a:blip r:embed="rId3"/>
          <a:stretch>
            <a:fillRect/>
          </a:stretch>
        </p:blipFill>
        <p:spPr>
          <a:xfrm>
            <a:off x="5576582" y="1423276"/>
            <a:ext cx="6250323" cy="5255096"/>
          </a:xfrm>
          <a:prstGeom prst="rect">
            <a:avLst/>
          </a:prstGeom>
        </p:spPr>
      </p:pic>
      <p:pic>
        <p:nvPicPr>
          <p:cNvPr id="4" name="Imagen 3"/>
          <p:cNvPicPr>
            <a:picLocks noChangeAspect="1"/>
          </p:cNvPicPr>
          <p:nvPr/>
        </p:nvPicPr>
        <p:blipFill>
          <a:blip r:embed="rId4"/>
          <a:stretch>
            <a:fillRect/>
          </a:stretch>
        </p:blipFill>
        <p:spPr>
          <a:xfrm>
            <a:off x="297601" y="2223247"/>
            <a:ext cx="5164679" cy="445120"/>
          </a:xfrm>
          <a:prstGeom prst="rect">
            <a:avLst/>
          </a:prstGeom>
        </p:spPr>
      </p:pic>
      <p:sp>
        <p:nvSpPr>
          <p:cNvPr id="6" name="CuadroTexto 5"/>
          <p:cNvSpPr txBox="1"/>
          <p:nvPr/>
        </p:nvSpPr>
        <p:spPr>
          <a:xfrm>
            <a:off x="529956" y="4216333"/>
            <a:ext cx="4433579" cy="369332"/>
          </a:xfrm>
          <a:prstGeom prst="rect">
            <a:avLst/>
          </a:prstGeom>
          <a:noFill/>
        </p:spPr>
        <p:txBody>
          <a:bodyPr wrap="square" rtlCol="0">
            <a:spAutoFit/>
          </a:bodyPr>
          <a:lstStyle/>
          <a:p>
            <a:r>
              <a:rPr lang="es-AR" dirty="0" smtClean="0"/>
              <a:t>Versión anterior de </a:t>
            </a:r>
            <a:r>
              <a:rPr lang="es-AR" dirty="0" err="1" smtClean="0"/>
              <a:t>codeigniter</a:t>
            </a:r>
            <a:r>
              <a:rPr lang="es-AR" dirty="0" smtClean="0"/>
              <a:t> - 2022 </a:t>
            </a:r>
            <a:endParaRPr lang="es-AR" dirty="0"/>
          </a:p>
        </p:txBody>
      </p:sp>
    </p:spTree>
    <p:extLst>
      <p:ext uri="{BB962C8B-B14F-4D97-AF65-F5344CB8AC3E}">
        <p14:creationId xmlns:p14="http://schemas.microsoft.com/office/powerpoint/2010/main" val="3830773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577F87-34ED-7FAC-FFF1-7B5ED322CF77}"/>
              </a:ext>
            </a:extLst>
          </p:cNvPr>
          <p:cNvSpPr>
            <a:spLocks noGrp="1"/>
          </p:cNvSpPr>
          <p:nvPr>
            <p:ph type="title"/>
          </p:nvPr>
        </p:nvSpPr>
        <p:spPr>
          <a:xfrm>
            <a:off x="646111" y="452718"/>
            <a:ext cx="9404723" cy="1400530"/>
          </a:xfrm>
        </p:spPr>
        <p:txBody>
          <a:bodyPr/>
          <a:lstStyle/>
          <a:p>
            <a:r>
              <a:rPr lang="en-US" dirty="0" err="1"/>
              <a:t>Estructura</a:t>
            </a:r>
            <a:r>
              <a:rPr lang="en-US" dirty="0"/>
              <a:t> </a:t>
            </a:r>
            <a:r>
              <a:rPr lang="en-US" dirty="0" err="1"/>
              <a:t>en</a:t>
            </a:r>
            <a:r>
              <a:rPr lang="en-US" dirty="0"/>
              <a:t> </a:t>
            </a:r>
            <a:r>
              <a:rPr lang="en-US" dirty="0" err="1"/>
              <a:t>el</a:t>
            </a:r>
            <a:r>
              <a:rPr lang="en-US" dirty="0"/>
              <a:t> disco local </a:t>
            </a:r>
          </a:p>
        </p:txBody>
      </p:sp>
      <p:pic>
        <p:nvPicPr>
          <p:cNvPr id="5" name="Marcador de contenido 4">
            <a:extLst>
              <a:ext uri="{FF2B5EF4-FFF2-40B4-BE49-F238E27FC236}">
                <a16:creationId xmlns:a16="http://schemas.microsoft.com/office/drawing/2014/main" id="{9D1D4080-EB3C-426C-94EB-F241D8CED89B}"/>
              </a:ext>
            </a:extLst>
          </p:cNvPr>
          <p:cNvPicPr>
            <a:picLocks noGrp="1" noChangeAspect="1"/>
          </p:cNvPicPr>
          <p:nvPr>
            <p:ph sz="half" idx="1"/>
          </p:nvPr>
        </p:nvPicPr>
        <p:blipFill>
          <a:blip r:embed="rId2"/>
          <a:stretch>
            <a:fillRect/>
          </a:stretch>
        </p:blipFill>
        <p:spPr>
          <a:xfrm>
            <a:off x="503872" y="2298080"/>
            <a:ext cx="5150621" cy="4115304"/>
          </a:xfrm>
          <a:noFill/>
        </p:spPr>
      </p:pic>
      <p:sp>
        <p:nvSpPr>
          <p:cNvPr id="12" name="Content Placeholder 3">
            <a:extLst>
              <a:ext uri="{FF2B5EF4-FFF2-40B4-BE49-F238E27FC236}">
                <a16:creationId xmlns:a16="http://schemas.microsoft.com/office/drawing/2014/main" id="{3E86441F-39ED-598C-971F-8E77BB3B76E2}"/>
              </a:ext>
            </a:extLst>
          </p:cNvPr>
          <p:cNvSpPr>
            <a:spLocks noGrp="1"/>
          </p:cNvSpPr>
          <p:nvPr>
            <p:ph sz="half" idx="2"/>
          </p:nvPr>
        </p:nvSpPr>
        <p:spPr>
          <a:xfrm>
            <a:off x="5654493" y="1554068"/>
            <a:ext cx="6089272" cy="4200245"/>
          </a:xfrm>
        </p:spPr>
        <p:txBody>
          <a:bodyPr>
            <a:normAutofit/>
          </a:bodyPr>
          <a:lstStyle/>
          <a:p>
            <a:r>
              <a:rPr lang="es-AR" sz="2400" dirty="0" err="1"/>
              <a:t>htdocs</a:t>
            </a:r>
            <a:r>
              <a:rPr lang="es-AR" sz="2400" dirty="0">
                <a:sym typeface="Wingdings" panose="05000000000000000000" pitchFamily="2" charset="2"/>
              </a:rPr>
              <a:t> carpeta </a:t>
            </a:r>
            <a:r>
              <a:rPr lang="es-AR" sz="2400" b="1" dirty="0">
                <a:sym typeface="Wingdings" panose="05000000000000000000" pitchFamily="2" charset="2"/>
              </a:rPr>
              <a:t>“</a:t>
            </a:r>
            <a:r>
              <a:rPr lang="es-AR" sz="2400" b="1" dirty="0" err="1">
                <a:sym typeface="Wingdings" panose="05000000000000000000" pitchFamily="2" charset="2"/>
              </a:rPr>
              <a:t>root</a:t>
            </a:r>
            <a:r>
              <a:rPr lang="es-AR" sz="2400" b="1" dirty="0">
                <a:sym typeface="Wingdings" panose="05000000000000000000" pitchFamily="2" charset="2"/>
              </a:rPr>
              <a:t>” </a:t>
            </a:r>
            <a:r>
              <a:rPr lang="es-AR" sz="2400" dirty="0">
                <a:sym typeface="Wingdings" panose="05000000000000000000" pitchFamily="2" charset="2"/>
              </a:rPr>
              <a:t>donde trabaja nuestro servidor </a:t>
            </a:r>
            <a:r>
              <a:rPr lang="es-AR" sz="2400" dirty="0" smtClean="0">
                <a:sym typeface="Wingdings" panose="05000000000000000000" pitchFamily="2" charset="2"/>
              </a:rPr>
              <a:t>web </a:t>
            </a:r>
            <a:endParaRPr lang="es-AR" sz="2400" dirty="0"/>
          </a:p>
        </p:txBody>
      </p:sp>
      <p:pic>
        <p:nvPicPr>
          <p:cNvPr id="7" name="Imagen 6">
            <a:extLst>
              <a:ext uri="{FF2B5EF4-FFF2-40B4-BE49-F238E27FC236}">
                <a16:creationId xmlns:a16="http://schemas.microsoft.com/office/drawing/2014/main" id="{21EF37FA-6633-461A-A881-2F765C6502BC}"/>
              </a:ext>
            </a:extLst>
          </p:cNvPr>
          <p:cNvPicPr>
            <a:picLocks noChangeAspect="1"/>
          </p:cNvPicPr>
          <p:nvPr/>
        </p:nvPicPr>
        <p:blipFill>
          <a:blip r:embed="rId3"/>
          <a:stretch>
            <a:fillRect/>
          </a:stretch>
        </p:blipFill>
        <p:spPr>
          <a:xfrm>
            <a:off x="6120660" y="2391474"/>
            <a:ext cx="4941787" cy="4021910"/>
          </a:xfrm>
          <a:prstGeom prst="rect">
            <a:avLst/>
          </a:prstGeom>
        </p:spPr>
      </p:pic>
    </p:spTree>
    <p:extLst>
      <p:ext uri="{BB962C8B-B14F-4D97-AF65-F5344CB8AC3E}">
        <p14:creationId xmlns:p14="http://schemas.microsoft.com/office/powerpoint/2010/main" val="3156637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5CF24C4-5C6E-0F4A-5DD1-3ACD7CDA7EDD}"/>
              </a:ext>
            </a:extLst>
          </p:cNvPr>
          <p:cNvSpPr>
            <a:spLocks noGrp="1"/>
          </p:cNvSpPr>
          <p:nvPr>
            <p:ph type="title"/>
          </p:nvPr>
        </p:nvSpPr>
        <p:spPr>
          <a:xfrm>
            <a:off x="421737" y="91440"/>
            <a:ext cx="6463157" cy="428513"/>
          </a:xfrm>
        </p:spPr>
        <p:txBody>
          <a:bodyPr anchor="t">
            <a:noAutofit/>
          </a:bodyPr>
          <a:lstStyle/>
          <a:p>
            <a:r>
              <a:rPr lang="en-US" sz="3200" b="1" dirty="0" err="1">
                <a:solidFill>
                  <a:schemeClr val="accent6">
                    <a:lumMod val="75000"/>
                  </a:schemeClr>
                </a:solidFill>
                <a:effectLst>
                  <a:outerShdw blurRad="38100" dist="38100" dir="2700000" algn="tl">
                    <a:srgbClr val="000000">
                      <a:alpha val="43137"/>
                    </a:srgbClr>
                  </a:outerShdw>
                </a:effectLst>
              </a:rPr>
              <a:t>Configuración</a:t>
            </a:r>
            <a:r>
              <a:rPr lang="en-US" sz="3200" b="1" dirty="0">
                <a:solidFill>
                  <a:schemeClr val="accent6">
                    <a:lumMod val="75000"/>
                  </a:schemeClr>
                </a:solidFill>
                <a:effectLst>
                  <a:outerShdw blurRad="38100" dist="38100" dir="2700000" algn="tl">
                    <a:srgbClr val="000000">
                      <a:alpha val="43137"/>
                    </a:srgbClr>
                  </a:outerShdw>
                </a:effectLst>
              </a:rPr>
              <a:t> del </a:t>
            </a:r>
            <a:r>
              <a:rPr lang="en-US" sz="3200" b="1" dirty="0" err="1">
                <a:solidFill>
                  <a:schemeClr val="accent6">
                    <a:lumMod val="75000"/>
                  </a:schemeClr>
                </a:solidFill>
                <a:effectLst>
                  <a:outerShdw blurRad="38100" dist="38100" dir="2700000" algn="tl">
                    <a:srgbClr val="000000">
                      <a:alpha val="43137"/>
                    </a:srgbClr>
                  </a:outerShdw>
                </a:effectLst>
              </a:rPr>
              <a:t>proyecto</a:t>
            </a:r>
            <a:endParaRPr lang="en-US" sz="3200" b="1" dirty="0">
              <a:solidFill>
                <a:schemeClr val="accent6">
                  <a:lumMod val="75000"/>
                </a:schemeClr>
              </a:solidFill>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2B0D2D8E-2DC0-5A31-4993-35A13E8C33C9}"/>
              </a:ext>
            </a:extLst>
          </p:cNvPr>
          <p:cNvSpPr>
            <a:spLocks noGrp="1"/>
          </p:cNvSpPr>
          <p:nvPr>
            <p:ph sz="half" idx="1"/>
          </p:nvPr>
        </p:nvSpPr>
        <p:spPr>
          <a:xfrm>
            <a:off x="469234" y="713543"/>
            <a:ext cx="6481087" cy="2680499"/>
          </a:xfrm>
        </p:spPr>
        <p:txBody>
          <a:bodyPr>
            <a:normAutofit/>
          </a:bodyPr>
          <a:lstStyle/>
          <a:p>
            <a:pPr algn="just"/>
            <a:r>
              <a:rPr lang="en-US" dirty="0"/>
              <a:t>1- </a:t>
            </a:r>
            <a:r>
              <a:rPr lang="en-US" dirty="0" err="1"/>
              <a:t>Dentro</a:t>
            </a:r>
            <a:r>
              <a:rPr lang="en-US" dirty="0"/>
              <a:t> de </a:t>
            </a:r>
            <a:r>
              <a:rPr lang="en-US" b="1" dirty="0"/>
              <a:t>la </a:t>
            </a:r>
            <a:r>
              <a:rPr lang="en-US" b="1" dirty="0" err="1"/>
              <a:t>carpeta</a:t>
            </a:r>
            <a:r>
              <a:rPr lang="en-US" b="1" dirty="0"/>
              <a:t> </a:t>
            </a:r>
            <a:r>
              <a:rPr lang="en-US" b="1" dirty="0" err="1"/>
              <a:t>htdocs</a:t>
            </a:r>
            <a:r>
              <a:rPr lang="en-US" dirty="0"/>
              <a:t>, </a:t>
            </a:r>
            <a:r>
              <a:rPr lang="en-US" dirty="0" err="1"/>
              <a:t>creamos</a:t>
            </a:r>
            <a:r>
              <a:rPr lang="en-US" dirty="0"/>
              <a:t> </a:t>
            </a:r>
            <a:r>
              <a:rPr lang="en-US" dirty="0" err="1"/>
              <a:t>una</a:t>
            </a:r>
            <a:r>
              <a:rPr lang="en-US" dirty="0"/>
              <a:t> </a:t>
            </a:r>
            <a:r>
              <a:rPr lang="en-US" dirty="0" err="1"/>
              <a:t>carpeta</a:t>
            </a:r>
            <a:r>
              <a:rPr lang="en-US" dirty="0"/>
              <a:t> con el </a:t>
            </a:r>
            <a:r>
              <a:rPr lang="en-US" dirty="0" err="1"/>
              <a:t>nombre</a:t>
            </a:r>
            <a:r>
              <a:rPr lang="en-US" dirty="0"/>
              <a:t> del Proyecto. </a:t>
            </a:r>
            <a:endParaRPr lang="en-US" dirty="0" smtClean="0"/>
          </a:p>
          <a:p>
            <a:pPr marL="0" indent="0" algn="just">
              <a:buNone/>
            </a:pPr>
            <a:r>
              <a:rPr lang="en-US" b="1" dirty="0"/>
              <a:t> </a:t>
            </a:r>
            <a:r>
              <a:rPr lang="en-US" b="1" dirty="0" smtClean="0"/>
              <a:t>                       </a:t>
            </a:r>
            <a:r>
              <a:rPr lang="en-US" b="1" dirty="0" err="1" smtClean="0"/>
              <a:t>Ej</a:t>
            </a:r>
            <a:r>
              <a:rPr lang="en-US" b="1" dirty="0"/>
              <a:t>. </a:t>
            </a:r>
            <a:r>
              <a:rPr lang="en-US" b="1" dirty="0" smtClean="0"/>
              <a:t>P2023.</a:t>
            </a:r>
            <a:endParaRPr lang="en-US" b="1" dirty="0"/>
          </a:p>
          <a:p>
            <a:pPr algn="just"/>
            <a:r>
              <a:rPr lang="en-US" dirty="0"/>
              <a:t>2- </a:t>
            </a:r>
            <a:r>
              <a:rPr lang="en-US" dirty="0" err="1"/>
              <a:t>En</a:t>
            </a:r>
            <a:r>
              <a:rPr lang="en-US" dirty="0"/>
              <a:t> </a:t>
            </a:r>
            <a:r>
              <a:rPr lang="en-US" dirty="0" err="1"/>
              <a:t>ella</a:t>
            </a:r>
            <a:r>
              <a:rPr lang="en-US" dirty="0"/>
              <a:t> </a:t>
            </a:r>
            <a:r>
              <a:rPr lang="en-US" sz="2000" dirty="0" err="1"/>
              <a:t>descargamos</a:t>
            </a:r>
            <a:r>
              <a:rPr lang="en-US" dirty="0"/>
              <a:t> </a:t>
            </a:r>
            <a:r>
              <a:rPr lang="en-US" dirty="0" err="1"/>
              <a:t>el</a:t>
            </a:r>
            <a:r>
              <a:rPr lang="en-US" dirty="0"/>
              <a:t> </a:t>
            </a:r>
            <a:r>
              <a:rPr lang="en-US" dirty="0" err="1"/>
              <a:t>archivo</a:t>
            </a:r>
            <a:r>
              <a:rPr lang="en-US" dirty="0"/>
              <a:t> de CodeIgniter</a:t>
            </a:r>
            <a:r>
              <a:rPr lang="en-US" dirty="0">
                <a:sym typeface="Wingdings" panose="05000000000000000000" pitchFamily="2" charset="2"/>
              </a:rPr>
              <a:t></a:t>
            </a:r>
          </a:p>
          <a:p>
            <a:pPr algn="just"/>
            <a:r>
              <a:rPr lang="en-US" dirty="0">
                <a:sym typeface="Wingdings" panose="05000000000000000000" pitchFamily="2" charset="2"/>
              </a:rPr>
              <a:t>3- </a:t>
            </a:r>
            <a:r>
              <a:rPr lang="en-US" dirty="0" err="1">
                <a:sym typeface="Wingdings" panose="05000000000000000000" pitchFamily="2" charset="2"/>
              </a:rPr>
              <a:t>En</a:t>
            </a:r>
            <a:r>
              <a:rPr lang="en-US" dirty="0">
                <a:sym typeface="Wingdings" panose="05000000000000000000" pitchFamily="2" charset="2"/>
              </a:rPr>
              <a:t> </a:t>
            </a:r>
            <a:r>
              <a:rPr lang="en-US" dirty="0" err="1">
                <a:sym typeface="Wingdings" panose="05000000000000000000" pitchFamily="2" charset="2"/>
              </a:rPr>
              <a:t>el</a:t>
            </a:r>
            <a:r>
              <a:rPr lang="en-US" dirty="0">
                <a:sym typeface="Wingdings" panose="05000000000000000000" pitchFamily="2" charset="2"/>
              </a:rPr>
              <a:t> </a:t>
            </a:r>
            <a:r>
              <a:rPr lang="en-US" dirty="0" err="1">
                <a:sym typeface="Wingdings" panose="05000000000000000000" pitchFamily="2" charset="2"/>
              </a:rPr>
              <a:t>navegador</a:t>
            </a:r>
            <a:r>
              <a:rPr lang="en-US" dirty="0">
                <a:sym typeface="Wingdings" panose="05000000000000000000" pitchFamily="2" charset="2"/>
              </a:rPr>
              <a:t> </a:t>
            </a:r>
            <a:r>
              <a:rPr lang="en-US" dirty="0" err="1">
                <a:sym typeface="Wingdings" panose="05000000000000000000" pitchFamily="2" charset="2"/>
              </a:rPr>
              <a:t>colocamos</a:t>
            </a:r>
            <a:r>
              <a:rPr lang="en-US" dirty="0">
                <a:sym typeface="Wingdings" panose="05000000000000000000" pitchFamily="2" charset="2"/>
              </a:rPr>
              <a:t>: </a:t>
            </a:r>
            <a:r>
              <a:rPr lang="en-US" b="1" dirty="0">
                <a:sym typeface="Wingdings" panose="05000000000000000000" pitchFamily="2" charset="2"/>
              </a:rPr>
              <a:t>localhost/”</a:t>
            </a:r>
            <a:r>
              <a:rPr lang="en-US" b="1" dirty="0" err="1">
                <a:sym typeface="Wingdings" panose="05000000000000000000" pitchFamily="2" charset="2"/>
              </a:rPr>
              <a:t>nombre</a:t>
            </a:r>
            <a:r>
              <a:rPr lang="en-US" b="1" dirty="0">
                <a:sym typeface="Wingdings" panose="05000000000000000000" pitchFamily="2" charset="2"/>
              </a:rPr>
              <a:t> del </a:t>
            </a:r>
            <a:r>
              <a:rPr lang="en-US" b="1" dirty="0" err="1">
                <a:sym typeface="Wingdings" panose="05000000000000000000" pitchFamily="2" charset="2"/>
              </a:rPr>
              <a:t>proyecto</a:t>
            </a:r>
            <a:r>
              <a:rPr lang="en-US" b="1" dirty="0">
                <a:sym typeface="Wingdings" panose="05000000000000000000" pitchFamily="2" charset="2"/>
              </a:rPr>
              <a:t>”</a:t>
            </a:r>
          </a:p>
          <a:p>
            <a:pPr marL="0" indent="0" algn="just">
              <a:buNone/>
            </a:pPr>
            <a:endParaRPr lang="en-US" sz="1600" dirty="0"/>
          </a:p>
          <a:p>
            <a:pPr marL="0" indent="0" algn="just">
              <a:buNone/>
            </a:pPr>
            <a:endParaRPr lang="en-US" sz="1600" dirty="0"/>
          </a:p>
        </p:txBody>
      </p:sp>
      <p:pic>
        <p:nvPicPr>
          <p:cNvPr id="6" name="Imagen 5">
            <a:extLst>
              <a:ext uri="{FF2B5EF4-FFF2-40B4-BE49-F238E27FC236}">
                <a16:creationId xmlns:a16="http://schemas.microsoft.com/office/drawing/2014/main" id="{4A509317-FD00-4A1D-984C-0277D3EFAD0B}"/>
              </a:ext>
            </a:extLst>
          </p:cNvPr>
          <p:cNvPicPr>
            <a:picLocks noChangeAspect="1"/>
          </p:cNvPicPr>
          <p:nvPr/>
        </p:nvPicPr>
        <p:blipFill>
          <a:blip r:embed="rId2"/>
          <a:stretch>
            <a:fillRect/>
          </a:stretch>
        </p:blipFill>
        <p:spPr>
          <a:xfrm>
            <a:off x="7260760" y="1177136"/>
            <a:ext cx="4803433" cy="3602574"/>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05E13311-1C19-4296-9384-5C861BD07B80}"/>
              </a:ext>
            </a:extLst>
          </p:cNvPr>
          <p:cNvPicPr>
            <a:picLocks noChangeAspect="1"/>
          </p:cNvPicPr>
          <p:nvPr/>
        </p:nvPicPr>
        <p:blipFill>
          <a:blip r:embed="rId3"/>
          <a:stretch>
            <a:fillRect/>
          </a:stretch>
        </p:blipFill>
        <p:spPr>
          <a:xfrm>
            <a:off x="896471" y="3052566"/>
            <a:ext cx="6053850" cy="3598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0356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816D9F7-A2AB-4404-857B-49F0438755C0}"/>
              </a:ext>
            </a:extLst>
          </p:cNvPr>
          <p:cNvSpPr>
            <a:spLocks noGrp="1"/>
          </p:cNvSpPr>
          <p:nvPr>
            <p:ph sz="half" idx="1"/>
          </p:nvPr>
        </p:nvSpPr>
        <p:spPr>
          <a:xfrm>
            <a:off x="432752" y="246957"/>
            <a:ext cx="4396339" cy="4195763"/>
          </a:xfrm>
        </p:spPr>
        <p:txBody>
          <a:bodyPr/>
          <a:lstStyle/>
          <a:p>
            <a:r>
              <a:rPr lang="en-US" sz="1800" dirty="0">
                <a:sym typeface="Wingdings" panose="05000000000000000000" pitchFamily="2" charset="2"/>
              </a:rPr>
              <a:t>4- </a:t>
            </a:r>
            <a:r>
              <a:rPr lang="en-US" sz="1800" dirty="0" err="1">
                <a:sym typeface="Wingdings" panose="05000000000000000000" pitchFamily="2" charset="2"/>
              </a:rPr>
              <a:t>Según</a:t>
            </a:r>
            <a:r>
              <a:rPr lang="en-US" sz="1800" dirty="0">
                <a:sym typeface="Wingdings" panose="05000000000000000000" pitchFamily="2" charset="2"/>
              </a:rPr>
              <a:t> la </a:t>
            </a:r>
            <a:r>
              <a:rPr lang="en-US" sz="1800" dirty="0" err="1">
                <a:sym typeface="Wingdings" panose="05000000000000000000" pitchFamily="2" charset="2"/>
              </a:rPr>
              <a:t>documentación</a:t>
            </a:r>
            <a:r>
              <a:rPr lang="en-US" sz="1800" dirty="0">
                <a:sym typeface="Wingdings" panose="05000000000000000000" pitchFamily="2" charset="2"/>
              </a:rPr>
              <a:t> del Framework, </a:t>
            </a:r>
            <a:r>
              <a:rPr lang="en-US" sz="1800" dirty="0" err="1">
                <a:sym typeface="Wingdings" panose="05000000000000000000" pitchFamily="2" charset="2"/>
              </a:rPr>
              <a:t>tener</a:t>
            </a:r>
            <a:r>
              <a:rPr lang="en-US" sz="1800" dirty="0">
                <a:sym typeface="Wingdings" panose="05000000000000000000" pitchFamily="2" charset="2"/>
              </a:rPr>
              <a:t> </a:t>
            </a:r>
            <a:r>
              <a:rPr lang="en-US" sz="1800" dirty="0" err="1">
                <a:sym typeface="Wingdings" panose="05000000000000000000" pitchFamily="2" charset="2"/>
              </a:rPr>
              <a:t>en</a:t>
            </a:r>
            <a:r>
              <a:rPr lang="en-US" sz="1800" dirty="0">
                <a:sym typeface="Wingdings" panose="05000000000000000000" pitchFamily="2" charset="2"/>
              </a:rPr>
              <a:t> </a:t>
            </a:r>
            <a:r>
              <a:rPr lang="en-US" sz="1800" dirty="0" err="1">
                <a:sym typeface="Wingdings" panose="05000000000000000000" pitchFamily="2" charset="2"/>
              </a:rPr>
              <a:t>cuenta</a:t>
            </a:r>
            <a:r>
              <a:rPr lang="en-US" sz="1800" dirty="0">
                <a:sym typeface="Wingdings" panose="05000000000000000000" pitchFamily="2" charset="2"/>
              </a:rPr>
              <a:t>:</a:t>
            </a:r>
          </a:p>
          <a:p>
            <a:endParaRPr lang="es-AR" dirty="0"/>
          </a:p>
        </p:txBody>
      </p:sp>
      <p:pic>
        <p:nvPicPr>
          <p:cNvPr id="6" name="Marcador de contenido 5">
            <a:extLst>
              <a:ext uri="{FF2B5EF4-FFF2-40B4-BE49-F238E27FC236}">
                <a16:creationId xmlns:a16="http://schemas.microsoft.com/office/drawing/2014/main" id="{DE2A78C6-A41B-4E19-A554-EB5BE20819C1}"/>
              </a:ext>
            </a:extLst>
          </p:cNvPr>
          <p:cNvPicPr>
            <a:picLocks noGrp="1" noChangeAspect="1"/>
          </p:cNvPicPr>
          <p:nvPr>
            <p:ph sz="half" idx="2"/>
          </p:nvPr>
        </p:nvPicPr>
        <p:blipFill>
          <a:blip r:embed="rId2"/>
          <a:stretch>
            <a:fillRect/>
          </a:stretch>
        </p:blipFill>
        <p:spPr>
          <a:xfrm>
            <a:off x="681317" y="4223820"/>
            <a:ext cx="4147773" cy="2485556"/>
          </a:xfrm>
        </p:spPr>
      </p:pic>
      <p:pic>
        <p:nvPicPr>
          <p:cNvPr id="7" name="Imagen 6">
            <a:extLst>
              <a:ext uri="{FF2B5EF4-FFF2-40B4-BE49-F238E27FC236}">
                <a16:creationId xmlns:a16="http://schemas.microsoft.com/office/drawing/2014/main" id="{288235CB-80BE-4A2D-95B5-C2B82B4C58AD}"/>
              </a:ext>
            </a:extLst>
          </p:cNvPr>
          <p:cNvPicPr>
            <a:picLocks noChangeAspect="1"/>
          </p:cNvPicPr>
          <p:nvPr/>
        </p:nvPicPr>
        <p:blipFill>
          <a:blip r:embed="rId3"/>
          <a:stretch>
            <a:fillRect/>
          </a:stretch>
        </p:blipFill>
        <p:spPr>
          <a:xfrm>
            <a:off x="259676" y="981625"/>
            <a:ext cx="5321255" cy="3117616"/>
          </a:xfrm>
          <a:prstGeom prst="rect">
            <a:avLst/>
          </a:prstGeom>
        </p:spPr>
      </p:pic>
      <p:sp>
        <p:nvSpPr>
          <p:cNvPr id="10" name="CuadroTexto 9">
            <a:extLst>
              <a:ext uri="{FF2B5EF4-FFF2-40B4-BE49-F238E27FC236}">
                <a16:creationId xmlns:a16="http://schemas.microsoft.com/office/drawing/2014/main" id="{1179D87D-BCE6-4ED2-A994-26BE4690E908}"/>
              </a:ext>
            </a:extLst>
          </p:cNvPr>
          <p:cNvSpPr txBox="1"/>
          <p:nvPr/>
        </p:nvSpPr>
        <p:spPr>
          <a:xfrm>
            <a:off x="5754007" y="729822"/>
            <a:ext cx="6096000" cy="32932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sym typeface="Wingdings" panose="05000000000000000000" pitchFamily="2" charset="2"/>
              </a:rPr>
              <a:t>5- </a:t>
            </a:r>
            <a:r>
              <a:rPr lang="en-US" sz="2000" dirty="0" err="1">
                <a:sym typeface="Wingdings" panose="05000000000000000000" pitchFamily="2" charset="2"/>
              </a:rPr>
              <a:t>Configurar</a:t>
            </a:r>
            <a:r>
              <a:rPr lang="en-US" sz="2000" dirty="0">
                <a:sym typeface="Wingdings" panose="05000000000000000000" pitchFamily="2" charset="2"/>
              </a:rPr>
              <a:t> </a:t>
            </a:r>
            <a:r>
              <a:rPr lang="en-US" sz="2000" dirty="0" err="1">
                <a:sym typeface="Wingdings" panose="05000000000000000000" pitchFamily="2" charset="2"/>
              </a:rPr>
              <a:t>los</a:t>
            </a:r>
            <a:r>
              <a:rPr lang="en-US" sz="2000" dirty="0">
                <a:sym typeface="Wingdings" panose="05000000000000000000" pitchFamily="2" charset="2"/>
              </a:rPr>
              <a:t> </a:t>
            </a:r>
            <a:r>
              <a:rPr lang="en-US" sz="2000" dirty="0" err="1">
                <a:sym typeface="Wingdings" panose="05000000000000000000" pitchFamily="2" charset="2"/>
              </a:rPr>
              <a:t>archivos</a:t>
            </a:r>
            <a:r>
              <a:rPr lang="en-US" sz="2000" dirty="0">
                <a:sym typeface="Wingdings" panose="05000000000000000000" pitchFamily="2" charset="2"/>
              </a:rPr>
              <a:t> con extension </a:t>
            </a:r>
            <a:r>
              <a:rPr lang="en-US" sz="2000" b="1" dirty="0">
                <a:sym typeface="Wingdings" panose="05000000000000000000" pitchFamily="2" charset="2"/>
              </a:rPr>
              <a:t>“</a:t>
            </a:r>
            <a:r>
              <a:rPr lang="en-US" sz="2000" b="1" dirty="0" err="1">
                <a:sym typeface="Wingdings" panose="05000000000000000000" pitchFamily="2" charset="2"/>
              </a:rPr>
              <a:t>intl</a:t>
            </a:r>
            <a:r>
              <a:rPr lang="en-US" sz="2000" b="1" dirty="0">
                <a:sym typeface="Wingdings" panose="05000000000000000000" pitchFamily="2" charset="2"/>
              </a:rPr>
              <a:t>” </a:t>
            </a:r>
            <a:r>
              <a:rPr lang="en-US" sz="2000" dirty="0">
                <a:sym typeface="Wingdings" panose="05000000000000000000" pitchFamily="2" charset="2"/>
              </a:rPr>
              <a:t>y </a:t>
            </a:r>
            <a:r>
              <a:rPr lang="en-US" sz="2000" b="1" dirty="0">
                <a:sym typeface="Wingdings" panose="05000000000000000000" pitchFamily="2" charset="2"/>
              </a:rPr>
              <a:t>“</a:t>
            </a:r>
            <a:r>
              <a:rPr lang="en-US" sz="2000" b="1" dirty="0" err="1">
                <a:sym typeface="Wingdings" panose="05000000000000000000" pitchFamily="2" charset="2"/>
              </a:rPr>
              <a:t>mbstring</a:t>
            </a:r>
            <a:r>
              <a:rPr lang="en-US" sz="2000" b="1" dirty="0">
                <a:sym typeface="Wingdings" panose="05000000000000000000" pitchFamily="2" charset="2"/>
              </a:rPr>
              <a:t>”:</a:t>
            </a:r>
          </a:p>
          <a:p>
            <a:pPr marL="285750" indent="-285750">
              <a:buFontTx/>
              <a:buChar char="-"/>
            </a:pPr>
            <a:r>
              <a:rPr lang="en-US" sz="2000" dirty="0" err="1">
                <a:sym typeface="Wingdings" panose="05000000000000000000" pitchFamily="2" charset="2"/>
              </a:rPr>
              <a:t>Quitar</a:t>
            </a:r>
            <a:r>
              <a:rPr lang="en-US" sz="2000" dirty="0">
                <a:sym typeface="Wingdings" panose="05000000000000000000" pitchFamily="2" charset="2"/>
              </a:rPr>
              <a:t> </a:t>
            </a:r>
            <a:r>
              <a:rPr lang="en-US" sz="2000" dirty="0" err="1">
                <a:sym typeface="Wingdings" panose="05000000000000000000" pitchFamily="2" charset="2"/>
              </a:rPr>
              <a:t>el</a:t>
            </a:r>
            <a:r>
              <a:rPr lang="en-US" sz="2000" dirty="0">
                <a:sym typeface="Wingdings" panose="05000000000000000000" pitchFamily="2" charset="2"/>
              </a:rPr>
              <a:t> </a:t>
            </a:r>
            <a:r>
              <a:rPr lang="en-US" sz="2000" b="1" dirty="0">
                <a:sym typeface="Wingdings" panose="05000000000000000000" pitchFamily="2" charset="2"/>
              </a:rPr>
              <a:t>“;” </a:t>
            </a:r>
            <a:r>
              <a:rPr lang="en-US" sz="2000" dirty="0">
                <a:sym typeface="Wingdings" panose="05000000000000000000" pitchFamily="2" charset="2"/>
              </a:rPr>
              <a:t>del </a:t>
            </a:r>
            <a:r>
              <a:rPr lang="en-US" sz="2000" dirty="0" err="1">
                <a:sym typeface="Wingdings" panose="05000000000000000000" pitchFamily="2" charset="2"/>
              </a:rPr>
              <a:t>inicio</a:t>
            </a:r>
            <a:r>
              <a:rPr lang="en-US" sz="2000" dirty="0">
                <a:sym typeface="Wingdings" panose="05000000000000000000" pitchFamily="2" charset="2"/>
              </a:rPr>
              <a:t> de la </a:t>
            </a:r>
            <a:r>
              <a:rPr lang="en-US" sz="2000" dirty="0" err="1">
                <a:sym typeface="Wingdings" panose="05000000000000000000" pitchFamily="2" charset="2"/>
              </a:rPr>
              <a:t>línea</a:t>
            </a:r>
            <a:r>
              <a:rPr lang="en-US" sz="2000" dirty="0">
                <a:sym typeface="Wingdings" panose="05000000000000000000" pitchFamily="2" charset="2"/>
              </a:rPr>
              <a:t> </a:t>
            </a:r>
            <a:r>
              <a:rPr lang="en-US" sz="2000" dirty="0" err="1">
                <a:sym typeface="Wingdings" panose="05000000000000000000" pitchFamily="2" charset="2"/>
              </a:rPr>
              <a:t>donde</a:t>
            </a:r>
            <a:r>
              <a:rPr lang="en-US" sz="2000" dirty="0">
                <a:sym typeface="Wingdings" panose="05000000000000000000" pitchFamily="2" charset="2"/>
              </a:rPr>
              <a:t> </a:t>
            </a:r>
            <a:r>
              <a:rPr lang="en-US" sz="2000" dirty="0" err="1">
                <a:sym typeface="Wingdings" panose="05000000000000000000" pitchFamily="2" charset="2"/>
              </a:rPr>
              <a:t>aparecen</a:t>
            </a:r>
            <a:r>
              <a:rPr lang="en-US" sz="2000" dirty="0">
                <a:sym typeface="Wingdings" panose="05000000000000000000" pitchFamily="2" charset="2"/>
              </a:rPr>
              <a:t>.</a:t>
            </a:r>
          </a:p>
          <a:p>
            <a:pPr marL="285750" indent="-285750">
              <a:buFontTx/>
              <a:buChar char="-"/>
            </a:pPr>
            <a:r>
              <a:rPr lang="en-US" sz="2000" dirty="0" err="1">
                <a:sym typeface="Wingdings" panose="05000000000000000000" pitchFamily="2" charset="2"/>
              </a:rPr>
              <a:t>Guardar</a:t>
            </a:r>
            <a:r>
              <a:rPr lang="en-US" sz="2000" dirty="0">
                <a:sym typeface="Wingdings" panose="05000000000000000000" pitchFamily="2" charset="2"/>
              </a:rPr>
              <a:t> el </a:t>
            </a:r>
            <a:r>
              <a:rPr lang="en-US" sz="2000" dirty="0" err="1" smtClean="0">
                <a:sym typeface="Wingdings" panose="05000000000000000000" pitchFamily="2" charset="2"/>
              </a:rPr>
              <a:t>archivo</a:t>
            </a:r>
            <a:r>
              <a:rPr lang="en-US" sz="2000" dirty="0" smtClean="0">
                <a:sym typeface="Wingdings" panose="05000000000000000000" pitchFamily="2" charset="2"/>
              </a:rPr>
              <a:t> </a:t>
            </a:r>
            <a:r>
              <a:rPr lang="en-US" sz="2000" dirty="0">
                <a:sym typeface="Wingdings" panose="05000000000000000000" pitchFamily="2" charset="2"/>
              </a:rPr>
              <a:t>con </a:t>
            </a:r>
            <a:r>
              <a:rPr lang="en-US" sz="2000" dirty="0" err="1">
                <a:sym typeface="Wingdings" panose="05000000000000000000" pitchFamily="2" charset="2"/>
              </a:rPr>
              <a:t>los</a:t>
            </a:r>
            <a:r>
              <a:rPr lang="en-US" sz="2000" dirty="0">
                <a:sym typeface="Wingdings" panose="05000000000000000000" pitchFamily="2" charset="2"/>
              </a:rPr>
              <a:t> </a:t>
            </a:r>
            <a:r>
              <a:rPr lang="en-US" sz="2000" dirty="0" err="1">
                <a:sym typeface="Wingdings" panose="05000000000000000000" pitchFamily="2" charset="2"/>
              </a:rPr>
              <a:t>cambios</a:t>
            </a:r>
            <a:r>
              <a:rPr lang="en-US" sz="2000" dirty="0">
                <a:sym typeface="Wingdings" panose="05000000000000000000" pitchFamily="2" charset="2"/>
              </a:rPr>
              <a:t>.</a:t>
            </a:r>
          </a:p>
          <a:p>
            <a:pPr marL="285750" indent="-285750">
              <a:buFontTx/>
              <a:buChar char="-"/>
            </a:pPr>
            <a:r>
              <a:rPr lang="en-US" sz="2000" dirty="0" err="1">
                <a:sym typeface="Wingdings" panose="05000000000000000000" pitchFamily="2" charset="2"/>
              </a:rPr>
              <a:t>Detener</a:t>
            </a:r>
            <a:r>
              <a:rPr lang="en-US" sz="2000" dirty="0">
                <a:sym typeface="Wingdings" panose="05000000000000000000" pitchFamily="2" charset="2"/>
              </a:rPr>
              <a:t> </a:t>
            </a:r>
            <a:r>
              <a:rPr lang="en-US" sz="2000" dirty="0" err="1">
                <a:sym typeface="Wingdings" panose="05000000000000000000" pitchFamily="2" charset="2"/>
              </a:rPr>
              <a:t>el</a:t>
            </a:r>
            <a:r>
              <a:rPr lang="en-US" sz="2000" dirty="0">
                <a:sym typeface="Wingdings" panose="05000000000000000000" pitchFamily="2" charset="2"/>
              </a:rPr>
              <a:t> </a:t>
            </a:r>
            <a:r>
              <a:rPr lang="en-US" sz="2000" dirty="0" err="1">
                <a:sym typeface="Wingdings" panose="05000000000000000000" pitchFamily="2" charset="2"/>
              </a:rPr>
              <a:t>servidor</a:t>
            </a:r>
            <a:r>
              <a:rPr lang="en-US" sz="2000" dirty="0">
                <a:sym typeface="Wingdings" panose="05000000000000000000" pitchFamily="2" charset="2"/>
              </a:rPr>
              <a:t> web y </a:t>
            </a:r>
            <a:r>
              <a:rPr lang="en-US" sz="2000" dirty="0" err="1">
                <a:sym typeface="Wingdings" panose="05000000000000000000" pitchFamily="2" charset="2"/>
              </a:rPr>
              <a:t>reiniciar</a:t>
            </a:r>
            <a:r>
              <a:rPr lang="en-US" sz="2000" dirty="0">
                <a:sym typeface="Wingdings" panose="05000000000000000000" pitchFamily="2" charset="2"/>
              </a:rPr>
              <a:t> </a:t>
            </a:r>
            <a:r>
              <a:rPr lang="en-US" sz="2000" dirty="0" err="1">
                <a:sym typeface="Wingdings" panose="05000000000000000000" pitchFamily="2" charset="2"/>
              </a:rPr>
              <a:t>luego</a:t>
            </a:r>
            <a:r>
              <a:rPr lang="en-US" sz="2000" dirty="0">
                <a:sym typeface="Wingdings" panose="05000000000000000000" pitchFamily="2" charset="2"/>
              </a:rPr>
              <a:t> </a:t>
            </a:r>
            <a:r>
              <a:rPr lang="en-US" sz="2000" dirty="0" err="1">
                <a:sym typeface="Wingdings" panose="05000000000000000000" pitchFamily="2" charset="2"/>
              </a:rPr>
              <a:t>nuevamente</a:t>
            </a:r>
            <a:r>
              <a:rPr lang="en-US" sz="2000" dirty="0">
                <a:sym typeface="Wingdings" panose="05000000000000000000" pitchFamily="2" charset="2"/>
              </a:rPr>
              <a:t>.</a:t>
            </a:r>
          </a:p>
          <a:p>
            <a:pPr marL="285750" indent="-285750">
              <a:buFontTx/>
              <a:buChar char="-"/>
            </a:pPr>
            <a:r>
              <a:rPr lang="en-US" sz="2000" dirty="0" err="1">
                <a:sym typeface="Wingdings" panose="05000000000000000000" pitchFamily="2" charset="2"/>
              </a:rPr>
              <a:t>Verificar</a:t>
            </a:r>
            <a:r>
              <a:rPr lang="en-US" sz="2000" dirty="0">
                <a:sym typeface="Wingdings" panose="05000000000000000000" pitchFamily="2" charset="2"/>
              </a:rPr>
              <a:t> </a:t>
            </a:r>
            <a:r>
              <a:rPr lang="en-US" sz="2000" dirty="0" err="1">
                <a:sym typeface="Wingdings" panose="05000000000000000000" pitchFamily="2" charset="2"/>
              </a:rPr>
              <a:t>si</a:t>
            </a:r>
            <a:r>
              <a:rPr lang="en-US" sz="2000" dirty="0">
                <a:sym typeface="Wingdings" panose="05000000000000000000" pitchFamily="2" charset="2"/>
              </a:rPr>
              <a:t> se </a:t>
            </a:r>
            <a:r>
              <a:rPr lang="en-US" sz="2000" dirty="0" err="1">
                <a:sym typeface="Wingdings" panose="05000000000000000000" pitchFamily="2" charset="2"/>
              </a:rPr>
              <a:t>realizó</a:t>
            </a:r>
            <a:r>
              <a:rPr lang="en-US" sz="2000" dirty="0">
                <a:sym typeface="Wingdings" panose="05000000000000000000" pitchFamily="2" charset="2"/>
              </a:rPr>
              <a:t> la </a:t>
            </a:r>
            <a:r>
              <a:rPr lang="en-US" sz="2000" dirty="0" err="1">
                <a:sym typeface="Wingdings" panose="05000000000000000000" pitchFamily="2" charset="2"/>
              </a:rPr>
              <a:t>instalación</a:t>
            </a:r>
            <a:r>
              <a:rPr lang="en-US" sz="2000" dirty="0">
                <a:sym typeface="Wingdings" panose="05000000000000000000" pitchFamily="2" charset="2"/>
              </a:rPr>
              <a:t> </a:t>
            </a:r>
            <a:r>
              <a:rPr lang="en-US" sz="2000" dirty="0" err="1">
                <a:sym typeface="Wingdings" panose="05000000000000000000" pitchFamily="2" charset="2"/>
              </a:rPr>
              <a:t>en</a:t>
            </a:r>
            <a:r>
              <a:rPr lang="en-US" sz="2000" dirty="0">
                <a:sym typeface="Wingdings" panose="05000000000000000000" pitchFamily="2" charset="2"/>
              </a:rPr>
              <a:t> forma </a:t>
            </a:r>
            <a:r>
              <a:rPr lang="en-US" sz="2000" dirty="0" err="1">
                <a:sym typeface="Wingdings" panose="05000000000000000000" pitchFamily="2" charset="2"/>
              </a:rPr>
              <a:t>correcta</a:t>
            </a:r>
            <a:r>
              <a:rPr lang="en-US" sz="2000" dirty="0">
                <a:sym typeface="Wingdings" panose="05000000000000000000" pitchFamily="2" charset="2"/>
              </a:rPr>
              <a:t>: </a:t>
            </a:r>
            <a:r>
              <a:rPr lang="en-US" sz="2000" b="1" dirty="0">
                <a:sym typeface="Wingdings" panose="05000000000000000000" pitchFamily="2" charset="2"/>
              </a:rPr>
              <a:t>localhost/”</a:t>
            </a:r>
            <a:r>
              <a:rPr lang="en-US" sz="2000" b="1" dirty="0" err="1">
                <a:sym typeface="Wingdings" panose="05000000000000000000" pitchFamily="2" charset="2"/>
              </a:rPr>
              <a:t>nombre</a:t>
            </a:r>
            <a:r>
              <a:rPr lang="en-US" sz="2000" b="1" dirty="0">
                <a:sym typeface="Wingdings" panose="05000000000000000000" pitchFamily="2" charset="2"/>
              </a:rPr>
              <a:t> del </a:t>
            </a:r>
            <a:r>
              <a:rPr lang="en-US" sz="2000" b="1" dirty="0" err="1">
                <a:sym typeface="Wingdings" panose="05000000000000000000" pitchFamily="2" charset="2"/>
              </a:rPr>
              <a:t>proyecto</a:t>
            </a:r>
            <a:r>
              <a:rPr lang="en-US" sz="2000" b="1" dirty="0">
                <a:sym typeface="Wingdings" panose="05000000000000000000" pitchFamily="2" charset="2"/>
              </a:rPr>
              <a:t>”/public</a:t>
            </a:r>
          </a:p>
        </p:txBody>
      </p:sp>
      <p:pic>
        <p:nvPicPr>
          <p:cNvPr id="12" name="Imagen 11">
            <a:extLst>
              <a:ext uri="{FF2B5EF4-FFF2-40B4-BE49-F238E27FC236}">
                <a16:creationId xmlns:a16="http://schemas.microsoft.com/office/drawing/2014/main" id="{ED759170-96BA-4D3F-87F0-DB419FBEE9B5}"/>
              </a:ext>
            </a:extLst>
          </p:cNvPr>
          <p:cNvPicPr>
            <a:picLocks noChangeAspect="1"/>
          </p:cNvPicPr>
          <p:nvPr/>
        </p:nvPicPr>
        <p:blipFill>
          <a:blip r:embed="rId4"/>
          <a:stretch>
            <a:fillRect/>
          </a:stretch>
        </p:blipFill>
        <p:spPr>
          <a:xfrm>
            <a:off x="6583554" y="4223820"/>
            <a:ext cx="4765763" cy="2391589"/>
          </a:xfrm>
          <a:prstGeom prst="rect">
            <a:avLst/>
          </a:prstGeom>
        </p:spPr>
      </p:pic>
    </p:spTree>
    <p:extLst>
      <p:ext uri="{BB962C8B-B14F-4D97-AF65-F5344CB8AC3E}">
        <p14:creationId xmlns:p14="http://schemas.microsoft.com/office/powerpoint/2010/main" val="3788619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02D1D-3C9E-455A-B6BD-4A3605E5F76C}"/>
              </a:ext>
            </a:extLst>
          </p:cNvPr>
          <p:cNvSpPr>
            <a:spLocks noGrp="1"/>
          </p:cNvSpPr>
          <p:nvPr>
            <p:ph type="title"/>
          </p:nvPr>
        </p:nvSpPr>
        <p:spPr>
          <a:xfrm>
            <a:off x="646112" y="452718"/>
            <a:ext cx="5463792" cy="743036"/>
          </a:xfrm>
        </p:spPr>
        <p:txBody>
          <a:bodyPr/>
          <a:lstStyle/>
          <a:p>
            <a:r>
              <a:rPr lang="es-AR" b="1" dirty="0">
                <a:effectLst>
                  <a:outerShdw blurRad="38100" dist="38100" dir="2700000" algn="tl">
                    <a:srgbClr val="000000">
                      <a:alpha val="43137"/>
                    </a:srgbClr>
                  </a:outerShdw>
                </a:effectLst>
              </a:rPr>
              <a:t>Configuraciones</a:t>
            </a:r>
          </a:p>
        </p:txBody>
      </p:sp>
      <p:sp>
        <p:nvSpPr>
          <p:cNvPr id="3" name="Marcador de contenido 2">
            <a:extLst>
              <a:ext uri="{FF2B5EF4-FFF2-40B4-BE49-F238E27FC236}">
                <a16:creationId xmlns:a16="http://schemas.microsoft.com/office/drawing/2014/main" id="{457B3D63-8699-4F73-9DAE-774981F350B0}"/>
              </a:ext>
            </a:extLst>
          </p:cNvPr>
          <p:cNvSpPr>
            <a:spLocks noGrp="1"/>
          </p:cNvSpPr>
          <p:nvPr>
            <p:ph sz="half" idx="1"/>
          </p:nvPr>
        </p:nvSpPr>
        <p:spPr>
          <a:xfrm>
            <a:off x="646112" y="1206140"/>
            <a:ext cx="4738688" cy="916305"/>
          </a:xfrm>
        </p:spPr>
        <p:txBody>
          <a:bodyPr>
            <a:noAutofit/>
          </a:bodyPr>
          <a:lstStyle/>
          <a:p>
            <a:r>
              <a:rPr lang="es-AR" sz="2000" dirty="0"/>
              <a:t>Al archivo </a:t>
            </a:r>
            <a:r>
              <a:rPr lang="es-AR" sz="2000" b="1" dirty="0"/>
              <a:t>“</a:t>
            </a:r>
            <a:r>
              <a:rPr lang="es-AR" sz="2000" b="1" dirty="0" err="1"/>
              <a:t>env</a:t>
            </a:r>
            <a:r>
              <a:rPr lang="es-AR" sz="2000" b="1" dirty="0"/>
              <a:t>” </a:t>
            </a:r>
            <a:r>
              <a:rPr lang="es-AR" sz="2000" dirty="0"/>
              <a:t>de la carpeta del proyecto, renombrar como </a:t>
            </a:r>
            <a:r>
              <a:rPr lang="es-AR" sz="2000" b="1" dirty="0"/>
              <a:t>“.</a:t>
            </a:r>
            <a:r>
              <a:rPr lang="es-AR" sz="2000" b="1" dirty="0" err="1"/>
              <a:t>env</a:t>
            </a:r>
            <a:r>
              <a:rPr lang="es-AR" sz="2000" b="1" dirty="0"/>
              <a:t> “</a:t>
            </a:r>
          </a:p>
        </p:txBody>
      </p:sp>
      <p:sp>
        <p:nvSpPr>
          <p:cNvPr id="4" name="Marcador de contenido 3">
            <a:extLst>
              <a:ext uri="{FF2B5EF4-FFF2-40B4-BE49-F238E27FC236}">
                <a16:creationId xmlns:a16="http://schemas.microsoft.com/office/drawing/2014/main" id="{32BD4C78-16B4-4CFA-BC3D-E3A177C73705}"/>
              </a:ext>
            </a:extLst>
          </p:cNvPr>
          <p:cNvSpPr>
            <a:spLocks noGrp="1"/>
          </p:cNvSpPr>
          <p:nvPr>
            <p:ph sz="half" idx="2"/>
          </p:nvPr>
        </p:nvSpPr>
        <p:spPr>
          <a:xfrm>
            <a:off x="5760923" y="647980"/>
            <a:ext cx="6134275" cy="2292443"/>
          </a:xfrm>
        </p:spPr>
        <p:style>
          <a:lnRef idx="2">
            <a:schemeClr val="accent1"/>
          </a:lnRef>
          <a:fillRef idx="1">
            <a:schemeClr val="lt1"/>
          </a:fillRef>
          <a:effectRef idx="0">
            <a:schemeClr val="accent1"/>
          </a:effectRef>
          <a:fontRef idx="minor">
            <a:schemeClr val="dk1"/>
          </a:fontRef>
        </p:style>
        <p:txBody>
          <a:bodyPr>
            <a:noAutofit/>
          </a:bodyPr>
          <a:lstStyle/>
          <a:p>
            <a:pPr algn="just"/>
            <a:r>
              <a:rPr lang="es-AR" sz="2000" dirty="0" err="1"/>
              <a:t>Descomentar</a:t>
            </a:r>
            <a:r>
              <a:rPr lang="es-AR" sz="2000" dirty="0"/>
              <a:t> la </a:t>
            </a:r>
            <a:r>
              <a:rPr lang="es-AR" sz="2000" b="1" dirty="0"/>
              <a:t>línea 17 </a:t>
            </a:r>
            <a:r>
              <a:rPr lang="es-AR" sz="2000" dirty="0"/>
              <a:t>del entorno, y reemplazar la palabra “</a:t>
            </a:r>
            <a:r>
              <a:rPr lang="es-AR" sz="2000" dirty="0" err="1"/>
              <a:t>production</a:t>
            </a:r>
            <a:r>
              <a:rPr lang="es-AR" sz="2000" dirty="0"/>
              <a:t>” por “</a:t>
            </a:r>
            <a:r>
              <a:rPr lang="es-AR" sz="2000" b="1" dirty="0" err="1"/>
              <a:t>development</a:t>
            </a:r>
            <a:r>
              <a:rPr lang="es-AR" sz="2000" dirty="0"/>
              <a:t>” para habilitar el desarrollo de CI y ver los errores.</a:t>
            </a:r>
          </a:p>
          <a:p>
            <a:pPr algn="just"/>
            <a:r>
              <a:rPr lang="es-AR" sz="2000" dirty="0" err="1"/>
              <a:t>Descomentar</a:t>
            </a:r>
            <a:r>
              <a:rPr lang="es-AR" sz="2000" dirty="0"/>
              <a:t> la </a:t>
            </a:r>
            <a:r>
              <a:rPr lang="es-AR" sz="2000" b="1" dirty="0"/>
              <a:t>línea 23 </a:t>
            </a:r>
            <a:r>
              <a:rPr lang="es-AR" sz="2000" dirty="0"/>
              <a:t>y completar con la ruta del proyecto.</a:t>
            </a:r>
          </a:p>
          <a:p>
            <a:pPr algn="just"/>
            <a:endParaRPr lang="es-AR" sz="2000" dirty="0"/>
          </a:p>
          <a:p>
            <a:pPr marL="0" indent="0" algn="just">
              <a:buNone/>
            </a:pPr>
            <a:r>
              <a:rPr lang="es-AR" sz="2000" dirty="0"/>
              <a:t> </a:t>
            </a:r>
          </a:p>
        </p:txBody>
      </p:sp>
      <p:pic>
        <p:nvPicPr>
          <p:cNvPr id="6" name="Imagen 5">
            <a:extLst>
              <a:ext uri="{FF2B5EF4-FFF2-40B4-BE49-F238E27FC236}">
                <a16:creationId xmlns:a16="http://schemas.microsoft.com/office/drawing/2014/main" id="{AF35CA66-AA41-478B-B910-F071F8A0B90B}"/>
              </a:ext>
            </a:extLst>
          </p:cNvPr>
          <p:cNvPicPr>
            <a:picLocks noChangeAspect="1"/>
          </p:cNvPicPr>
          <p:nvPr/>
        </p:nvPicPr>
        <p:blipFill>
          <a:blip r:embed="rId2"/>
          <a:stretch>
            <a:fillRect/>
          </a:stretch>
        </p:blipFill>
        <p:spPr>
          <a:xfrm>
            <a:off x="565329" y="2539183"/>
            <a:ext cx="4819471" cy="3619730"/>
          </a:xfrm>
          <a:prstGeom prst="rect">
            <a:avLst/>
          </a:prstGeom>
        </p:spPr>
      </p:pic>
      <p:pic>
        <p:nvPicPr>
          <p:cNvPr id="10" name="Imagen 9">
            <a:extLst>
              <a:ext uri="{FF2B5EF4-FFF2-40B4-BE49-F238E27FC236}">
                <a16:creationId xmlns:a16="http://schemas.microsoft.com/office/drawing/2014/main" id="{FA880DB3-D5C0-4392-9FDA-FFE3728BCC00}"/>
              </a:ext>
            </a:extLst>
          </p:cNvPr>
          <p:cNvPicPr>
            <a:picLocks noChangeAspect="1"/>
          </p:cNvPicPr>
          <p:nvPr/>
        </p:nvPicPr>
        <p:blipFill>
          <a:blip r:embed="rId3"/>
          <a:stretch>
            <a:fillRect/>
          </a:stretch>
        </p:blipFill>
        <p:spPr>
          <a:xfrm>
            <a:off x="5898776" y="3135685"/>
            <a:ext cx="5996422" cy="3229256"/>
          </a:xfrm>
          <a:prstGeom prst="rect">
            <a:avLst/>
          </a:prstGeom>
        </p:spPr>
      </p:pic>
    </p:spTree>
    <p:extLst>
      <p:ext uri="{BB962C8B-B14F-4D97-AF65-F5344CB8AC3E}">
        <p14:creationId xmlns:p14="http://schemas.microsoft.com/office/powerpoint/2010/main" val="1585718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2B169-9657-4A92-854F-C95761BED562}"/>
              </a:ext>
            </a:extLst>
          </p:cNvPr>
          <p:cNvSpPr>
            <a:spLocks noGrp="1"/>
          </p:cNvSpPr>
          <p:nvPr>
            <p:ph type="title"/>
          </p:nvPr>
        </p:nvSpPr>
        <p:spPr>
          <a:xfrm>
            <a:off x="1154956" y="4800587"/>
            <a:ext cx="8825657" cy="566738"/>
          </a:xfrm>
        </p:spPr>
        <p:txBody>
          <a:bodyPr anchor="b">
            <a:normAutofit/>
          </a:bodyPr>
          <a:lstStyle/>
          <a:p>
            <a:r>
              <a:rPr lang="es-AR" b="1" dirty="0"/>
              <a:t>Configuraciones</a:t>
            </a:r>
          </a:p>
        </p:txBody>
      </p:sp>
      <p:pic>
        <p:nvPicPr>
          <p:cNvPr id="6" name="Imagen 5">
            <a:extLst>
              <a:ext uri="{FF2B5EF4-FFF2-40B4-BE49-F238E27FC236}">
                <a16:creationId xmlns:a16="http://schemas.microsoft.com/office/drawing/2014/main" id="{EBEAA8FA-4026-4A31-8BEE-7BD8C8378856}"/>
              </a:ext>
            </a:extLst>
          </p:cNvPr>
          <p:cNvPicPr>
            <a:picLocks noChangeAspect="1"/>
          </p:cNvPicPr>
          <p:nvPr/>
        </p:nvPicPr>
        <p:blipFill rotWithShape="1">
          <a:blip r:embed="rId2"/>
          <a:srcRect l="4533" r="2137" b="1"/>
          <a:stretch/>
        </p:blipFill>
        <p:spPr>
          <a:xfrm>
            <a:off x="838432" y="824471"/>
            <a:ext cx="10503645" cy="4134378"/>
          </a:xfrm>
          <a:prstGeom prst="roundRect">
            <a:avLst>
              <a:gd name="adj" fmla="val 1858"/>
            </a:avLst>
          </a:prstGeom>
          <a:noFill/>
          <a:effectLst>
            <a:outerShdw blurRad="50800" dist="50800" dir="5400000" algn="tl" rotWithShape="0">
              <a:srgbClr val="000000">
                <a:alpha val="43000"/>
              </a:srgbClr>
            </a:outerShdw>
          </a:effectLst>
        </p:spPr>
      </p:pic>
      <p:sp>
        <p:nvSpPr>
          <p:cNvPr id="3" name="Marcador de contenido 2">
            <a:extLst>
              <a:ext uri="{FF2B5EF4-FFF2-40B4-BE49-F238E27FC236}">
                <a16:creationId xmlns:a16="http://schemas.microsoft.com/office/drawing/2014/main" id="{C44CF4C3-D5E4-4D11-9C98-157D540455D8}"/>
              </a:ext>
            </a:extLst>
          </p:cNvPr>
          <p:cNvSpPr>
            <a:spLocks noGrp="1"/>
          </p:cNvSpPr>
          <p:nvPr>
            <p:ph type="body" sz="half" idx="2"/>
          </p:nvPr>
        </p:nvSpPr>
        <p:spPr>
          <a:xfrm>
            <a:off x="1154955" y="5367325"/>
            <a:ext cx="10319867" cy="836252"/>
          </a:xfrm>
        </p:spPr>
        <p:txBody>
          <a:bodyPr>
            <a:normAutofit/>
          </a:bodyPr>
          <a:lstStyle/>
          <a:p>
            <a:pPr marL="342900" indent="-342900">
              <a:buFont typeface="Wingdings" panose="05000000000000000000" pitchFamily="2" charset="2"/>
              <a:buChar char="Ø"/>
            </a:pPr>
            <a:r>
              <a:rPr lang="es-AR" sz="2400" dirty="0"/>
              <a:t>Colocar en el archivo </a:t>
            </a:r>
            <a:r>
              <a:rPr lang="es-AR" sz="2400" b="1" dirty="0" err="1"/>
              <a:t>App.php</a:t>
            </a:r>
            <a:r>
              <a:rPr lang="es-AR" sz="2400" dirty="0"/>
              <a:t> de la carpeta </a:t>
            </a:r>
            <a:r>
              <a:rPr lang="es-AR" sz="2400" b="1" dirty="0" err="1"/>
              <a:t>Config</a:t>
            </a:r>
            <a:r>
              <a:rPr lang="es-AR" sz="2400" dirty="0"/>
              <a:t>, en la </a:t>
            </a:r>
            <a:r>
              <a:rPr lang="es-AR" sz="2400" b="1" dirty="0"/>
              <a:t>línea 26</a:t>
            </a:r>
            <a:r>
              <a:rPr lang="es-AR" sz="2400" dirty="0"/>
              <a:t>, la ruta del proyecto.</a:t>
            </a:r>
          </a:p>
          <a:p>
            <a:endParaRPr lang="es-AR" dirty="0"/>
          </a:p>
        </p:txBody>
      </p:sp>
    </p:spTree>
    <p:extLst>
      <p:ext uri="{BB962C8B-B14F-4D97-AF65-F5344CB8AC3E}">
        <p14:creationId xmlns:p14="http://schemas.microsoft.com/office/powerpoint/2010/main" val="1307811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6088" y="3446650"/>
            <a:ext cx="8825657" cy="566738"/>
          </a:xfrm>
        </p:spPr>
        <p:txBody>
          <a:bodyPr>
            <a:normAutofit fontScale="90000"/>
          </a:bodyPr>
          <a:lstStyle/>
          <a:p>
            <a:r>
              <a:rPr lang="es-AR" dirty="0" smtClean="0"/>
              <a:t>Del archivo </a:t>
            </a:r>
            <a:r>
              <a:rPr lang="es-AR" b="1" dirty="0" err="1" smtClean="0"/>
              <a:t>App.php</a:t>
            </a:r>
            <a:r>
              <a:rPr lang="es-AR" dirty="0" smtClean="0"/>
              <a:t/>
            </a:r>
            <a:br>
              <a:rPr lang="es-AR" dirty="0" smtClean="0"/>
            </a:br>
            <a:r>
              <a:rPr lang="es-AR" dirty="0" smtClean="0"/>
              <a:t>en la </a:t>
            </a:r>
            <a:r>
              <a:rPr lang="es-AR" b="1" dirty="0" smtClean="0"/>
              <a:t>línea 45 </a:t>
            </a:r>
            <a:r>
              <a:rPr lang="es-AR" dirty="0" smtClean="0"/>
              <a:t>quitar el </a:t>
            </a:r>
            <a:r>
              <a:rPr lang="es-AR" dirty="0" err="1" smtClean="0"/>
              <a:t>index</a:t>
            </a:r>
            <a:r>
              <a:rPr lang="es-AR" dirty="0" smtClean="0"/>
              <a:t> </a:t>
            </a:r>
            <a:br>
              <a:rPr lang="es-AR" dirty="0" smtClean="0"/>
            </a:br>
            <a:endParaRPr lang="es-AR" dirty="0"/>
          </a:p>
        </p:txBody>
      </p:sp>
      <p:sp>
        <p:nvSpPr>
          <p:cNvPr id="6" name="Rectángulo 5"/>
          <p:cNvSpPr/>
          <p:nvPr/>
        </p:nvSpPr>
        <p:spPr>
          <a:xfrm>
            <a:off x="125411" y="887625"/>
            <a:ext cx="11515604"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AR" sz="2000" dirty="0"/>
              <a:t>Luego de copiar el archivo .</a:t>
            </a:r>
            <a:r>
              <a:rPr lang="es-AR" sz="2000" dirty="0" err="1"/>
              <a:t>htacces</a:t>
            </a:r>
            <a:r>
              <a:rPr lang="es-AR" sz="2000" dirty="0"/>
              <a:t> e </a:t>
            </a:r>
            <a:r>
              <a:rPr lang="es-AR" sz="2000" dirty="0" err="1" smtClean="0"/>
              <a:t>index.php</a:t>
            </a:r>
            <a:r>
              <a:rPr lang="es-AR" sz="2000" dirty="0" smtClean="0"/>
              <a:t> </a:t>
            </a:r>
            <a:r>
              <a:rPr lang="es-AR" sz="2000" dirty="0"/>
              <a:t>a la carpeta raíz del </a:t>
            </a:r>
            <a:r>
              <a:rPr lang="es-AR" sz="2000" dirty="0" err="1" smtClean="0"/>
              <a:t>codeIgniter</a:t>
            </a:r>
            <a:r>
              <a:rPr lang="es-AR" sz="2000" dirty="0"/>
              <a:t/>
            </a:r>
            <a:br>
              <a:rPr lang="es-AR" sz="2000" dirty="0"/>
            </a:br>
            <a:r>
              <a:rPr lang="es-AR" sz="2000" dirty="0"/>
              <a:t>en la </a:t>
            </a:r>
            <a:r>
              <a:rPr lang="es-AR" sz="2000" dirty="0" smtClean="0"/>
              <a:t>línea 32 del archivo </a:t>
            </a:r>
            <a:r>
              <a:rPr lang="es-AR" sz="2000" b="1" dirty="0" err="1" smtClean="0"/>
              <a:t>index.php</a:t>
            </a:r>
            <a:r>
              <a:rPr lang="es-AR" sz="2000" dirty="0" smtClean="0"/>
              <a:t>, verificar que aparezca como figura en esta imagen (quitar un . Si hace falta)</a:t>
            </a:r>
            <a:r>
              <a:rPr lang="es-AR" sz="2000" dirty="0"/>
              <a:t/>
            </a:r>
            <a:br>
              <a:rPr lang="es-AR" sz="2000" dirty="0"/>
            </a:br>
            <a:endParaRPr lang="es-AR" sz="2000" dirty="0"/>
          </a:p>
        </p:txBody>
      </p:sp>
      <p:pic>
        <p:nvPicPr>
          <p:cNvPr id="7" name="Imagen 6"/>
          <p:cNvPicPr>
            <a:picLocks noChangeAspect="1"/>
          </p:cNvPicPr>
          <p:nvPr/>
        </p:nvPicPr>
        <p:blipFill rotWithShape="1">
          <a:blip r:embed="rId2"/>
          <a:srcRect r="3480"/>
          <a:stretch/>
        </p:blipFill>
        <p:spPr>
          <a:xfrm>
            <a:off x="125411" y="1870814"/>
            <a:ext cx="11515604" cy="1010989"/>
          </a:xfrm>
          <a:prstGeom prst="rect">
            <a:avLst/>
          </a:prstGeom>
        </p:spPr>
      </p:pic>
      <p:pic>
        <p:nvPicPr>
          <p:cNvPr id="8" name="Imagen 7"/>
          <p:cNvPicPr>
            <a:picLocks noChangeAspect="1"/>
          </p:cNvPicPr>
          <p:nvPr/>
        </p:nvPicPr>
        <p:blipFill>
          <a:blip r:embed="rId3"/>
          <a:stretch>
            <a:fillRect/>
          </a:stretch>
        </p:blipFill>
        <p:spPr>
          <a:xfrm>
            <a:off x="125411" y="3988980"/>
            <a:ext cx="8227281" cy="519618"/>
          </a:xfrm>
          <a:prstGeom prst="rect">
            <a:avLst/>
          </a:prstGeom>
        </p:spPr>
      </p:pic>
      <p:sp>
        <p:nvSpPr>
          <p:cNvPr id="3" name="CuadroTexto 2"/>
          <p:cNvSpPr txBox="1"/>
          <p:nvPr/>
        </p:nvSpPr>
        <p:spPr>
          <a:xfrm>
            <a:off x="829704" y="5179337"/>
            <a:ext cx="710004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AR" dirty="0" err="1"/>
              <a:t>RewriteEngine</a:t>
            </a:r>
            <a:r>
              <a:rPr lang="es-AR" dirty="0"/>
              <a:t> </a:t>
            </a:r>
            <a:r>
              <a:rPr lang="es-AR" dirty="0" err="1" smtClean="0"/>
              <a:t>on</a:t>
            </a:r>
            <a:endParaRPr lang="es-AR" dirty="0" smtClean="0"/>
          </a:p>
          <a:p>
            <a:r>
              <a:rPr lang="es-AR" dirty="0" err="1" smtClean="0"/>
              <a:t>RewriteCond</a:t>
            </a:r>
            <a:r>
              <a:rPr lang="es-AR" dirty="0" smtClean="0"/>
              <a:t> </a:t>
            </a:r>
            <a:r>
              <a:rPr lang="es-AR" dirty="0"/>
              <a:t>$1 !^(</a:t>
            </a:r>
            <a:r>
              <a:rPr lang="es-AR" dirty="0" err="1"/>
              <a:t>index</a:t>
            </a:r>
            <a:r>
              <a:rPr lang="es-AR" dirty="0"/>
              <a:t>\.</a:t>
            </a:r>
            <a:r>
              <a:rPr lang="es-AR" dirty="0" err="1"/>
              <a:t>php|resousers|robots</a:t>
            </a:r>
            <a:r>
              <a:rPr lang="es-AR" dirty="0"/>
              <a:t>\.</a:t>
            </a:r>
            <a:r>
              <a:rPr lang="es-AR" dirty="0" err="1"/>
              <a:t>txt</a:t>
            </a:r>
            <a:r>
              <a:rPr lang="es-AR" dirty="0" smtClean="0"/>
              <a:t>)</a:t>
            </a:r>
          </a:p>
          <a:p>
            <a:r>
              <a:rPr lang="es-AR" dirty="0" err="1" smtClean="0"/>
              <a:t>RewriteCond</a:t>
            </a:r>
            <a:r>
              <a:rPr lang="es-AR" dirty="0" smtClean="0"/>
              <a:t> </a:t>
            </a:r>
            <a:r>
              <a:rPr lang="es-AR" dirty="0"/>
              <a:t>%{REQUEST_FILENAME} !-</a:t>
            </a:r>
            <a:r>
              <a:rPr lang="es-AR" dirty="0" smtClean="0"/>
              <a:t>f</a:t>
            </a:r>
          </a:p>
          <a:p>
            <a:r>
              <a:rPr lang="es-AR" dirty="0" err="1" smtClean="0"/>
              <a:t>RewriteCond</a:t>
            </a:r>
            <a:r>
              <a:rPr lang="es-AR" dirty="0" smtClean="0"/>
              <a:t> </a:t>
            </a:r>
            <a:r>
              <a:rPr lang="es-AR" dirty="0"/>
              <a:t>%{REQUEST_FILENAME} !-</a:t>
            </a:r>
            <a:r>
              <a:rPr lang="es-AR" dirty="0" smtClean="0"/>
              <a:t>d</a:t>
            </a:r>
          </a:p>
          <a:p>
            <a:r>
              <a:rPr lang="es-AR" dirty="0" err="1" smtClean="0"/>
              <a:t>RewriteRule</a:t>
            </a:r>
            <a:r>
              <a:rPr lang="es-AR" dirty="0" smtClean="0"/>
              <a:t> </a:t>
            </a:r>
            <a:r>
              <a:rPr lang="es-AR" dirty="0"/>
              <a:t>^(.*)$ </a:t>
            </a:r>
            <a:r>
              <a:rPr lang="es-AR" dirty="0" err="1"/>
              <a:t>index.php</a:t>
            </a:r>
            <a:r>
              <a:rPr lang="es-AR" dirty="0"/>
              <a:t>/$1 [L,QSA]</a:t>
            </a:r>
          </a:p>
        </p:txBody>
      </p:sp>
      <p:sp>
        <p:nvSpPr>
          <p:cNvPr id="5" name="CuadroTexto 4"/>
          <p:cNvSpPr txBox="1"/>
          <p:nvPr/>
        </p:nvSpPr>
        <p:spPr>
          <a:xfrm>
            <a:off x="1053821" y="4524696"/>
            <a:ext cx="6651812" cy="646331"/>
          </a:xfrm>
          <a:prstGeom prst="rect">
            <a:avLst/>
          </a:prstGeom>
          <a:noFill/>
        </p:spPr>
        <p:txBody>
          <a:bodyPr wrap="square" rtlCol="0">
            <a:spAutoFit/>
          </a:bodyPr>
          <a:lstStyle/>
          <a:p>
            <a:r>
              <a:rPr lang="es-AR" dirty="0" smtClean="0"/>
              <a:t>- En caso de no funcionar correctamente el </a:t>
            </a:r>
            <a:r>
              <a:rPr lang="es-AR" dirty="0" err="1" smtClean="0"/>
              <a:t>framework</a:t>
            </a:r>
            <a:r>
              <a:rPr lang="es-AR" dirty="0" smtClean="0"/>
              <a:t> reemplazar el contenido del .</a:t>
            </a:r>
            <a:r>
              <a:rPr lang="es-AR" dirty="0" err="1" smtClean="0"/>
              <a:t>htacces</a:t>
            </a:r>
            <a:r>
              <a:rPr lang="es-AR" dirty="0" smtClean="0"/>
              <a:t> por el siguiente:</a:t>
            </a:r>
            <a:endParaRPr lang="es-AR" dirty="0"/>
          </a:p>
        </p:txBody>
      </p:sp>
    </p:spTree>
    <p:extLst>
      <p:ext uri="{BB962C8B-B14F-4D97-AF65-F5344CB8AC3E}">
        <p14:creationId xmlns:p14="http://schemas.microsoft.com/office/powerpoint/2010/main" val="1543221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D85A1A6-E9CE-9F14-47B3-E9FCE1A382B8}"/>
              </a:ext>
            </a:extLst>
          </p:cNvPr>
          <p:cNvSpPr>
            <a:spLocks noGrp="1"/>
          </p:cNvSpPr>
          <p:nvPr>
            <p:ph type="ctrTitle"/>
          </p:nvPr>
        </p:nvSpPr>
        <p:spPr>
          <a:xfrm>
            <a:off x="1154955" y="1447800"/>
            <a:ext cx="8825658" cy="3329581"/>
          </a:xfrm>
        </p:spPr>
        <p:txBody>
          <a:bodyPr/>
          <a:lstStyle/>
          <a:p>
            <a:r>
              <a:rPr lang="en-US" b="1" dirty="0"/>
              <a:t>HTML</a:t>
            </a:r>
          </a:p>
        </p:txBody>
      </p:sp>
      <p:sp>
        <p:nvSpPr>
          <p:cNvPr id="11" name="Subtitle 2">
            <a:extLst>
              <a:ext uri="{FF2B5EF4-FFF2-40B4-BE49-F238E27FC236}">
                <a16:creationId xmlns:a16="http://schemas.microsoft.com/office/drawing/2014/main" id="{05EBE773-BD70-084D-A751-363DC3437F92}"/>
              </a:ext>
            </a:extLst>
          </p:cNvPr>
          <p:cNvSpPr>
            <a:spLocks noGrp="1"/>
          </p:cNvSpPr>
          <p:nvPr>
            <p:ph type="subTitle" idx="1"/>
          </p:nvPr>
        </p:nvSpPr>
        <p:spPr>
          <a:xfrm>
            <a:off x="1154955" y="4777380"/>
            <a:ext cx="8825658" cy="861420"/>
          </a:xfrm>
        </p:spPr>
        <p:txBody>
          <a:bodyPr/>
          <a:lstStyle/>
          <a:p>
            <a:r>
              <a:rPr lang="es-AR" b="1" dirty="0" err="1">
                <a:effectLst>
                  <a:outerShdw blurRad="38100" dist="38100" dir="2700000" algn="tl">
                    <a:srgbClr val="000000">
                      <a:alpha val="43137"/>
                    </a:srgbClr>
                  </a:outerShdw>
                </a:effectLst>
              </a:rPr>
              <a:t>HyperText</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Markup</a:t>
            </a:r>
            <a:r>
              <a:rPr lang="es-AR" b="1" dirty="0">
                <a:effectLst>
                  <a:outerShdw blurRad="38100" dist="38100" dir="2700000" algn="tl">
                    <a:srgbClr val="000000">
                      <a:alpha val="43137"/>
                    </a:srgbClr>
                  </a:outerShdw>
                </a:effectLst>
              </a:rPr>
              <a:t> </a:t>
            </a:r>
            <a:r>
              <a:rPr lang="es-AR" b="1" dirty="0" err="1">
                <a:effectLst>
                  <a:outerShdw blurRad="38100" dist="38100" dir="2700000" algn="tl">
                    <a:srgbClr val="000000">
                      <a:alpha val="43137"/>
                    </a:srgbClr>
                  </a:outerShdw>
                </a:effectLst>
              </a:rPr>
              <a:t>Language</a:t>
            </a:r>
            <a:endParaRPr lang="en-US" b="1" dirty="0">
              <a:solidFill>
                <a:schemeClr val="accent2">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44427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D01A42-5609-4C8F-94CF-3E14485EB814}"/>
              </a:ext>
            </a:extLst>
          </p:cNvPr>
          <p:cNvSpPr>
            <a:spLocks noGrp="1"/>
          </p:cNvSpPr>
          <p:nvPr>
            <p:ph idx="1"/>
          </p:nvPr>
        </p:nvSpPr>
        <p:spPr>
          <a:xfrm>
            <a:off x="808892" y="316523"/>
            <a:ext cx="9500520" cy="6389077"/>
          </a:xfrm>
        </p:spPr>
        <p:txBody>
          <a:bodyPr/>
          <a:lstStyle/>
          <a:p>
            <a:r>
              <a:rPr lang="es-ES" sz="2400" dirty="0"/>
              <a:t>HTML es un lenguaje de marcado</a:t>
            </a:r>
            <a:r>
              <a:rPr lang="es-ES" sz="2400" dirty="0">
                <a:sym typeface="Wingdings" panose="05000000000000000000" pitchFamily="2" charset="2"/>
              </a:rPr>
              <a:t> </a:t>
            </a:r>
            <a:r>
              <a:rPr lang="es-ES" sz="2400" dirty="0"/>
              <a:t>nos permite definir la estructura y contenido de nuestra página web usando etiquetas.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AR" dirty="0"/>
          </a:p>
        </p:txBody>
      </p:sp>
      <p:pic>
        <p:nvPicPr>
          <p:cNvPr id="6" name="Imagen 5">
            <a:extLst>
              <a:ext uri="{FF2B5EF4-FFF2-40B4-BE49-F238E27FC236}">
                <a16:creationId xmlns:a16="http://schemas.microsoft.com/office/drawing/2014/main" id="{1F2521D4-172C-42F9-B016-29D24C385062}"/>
              </a:ext>
            </a:extLst>
          </p:cNvPr>
          <p:cNvPicPr>
            <a:picLocks noChangeAspect="1"/>
          </p:cNvPicPr>
          <p:nvPr/>
        </p:nvPicPr>
        <p:blipFill>
          <a:blip r:embed="rId3"/>
          <a:stretch>
            <a:fillRect/>
          </a:stretch>
        </p:blipFill>
        <p:spPr>
          <a:xfrm>
            <a:off x="1320576" y="1532924"/>
            <a:ext cx="8988836" cy="5004094"/>
          </a:xfrm>
          <a:prstGeom prst="rect">
            <a:avLst/>
          </a:prstGeom>
        </p:spPr>
      </p:pic>
    </p:spTree>
    <p:extLst>
      <p:ext uri="{BB962C8B-B14F-4D97-AF65-F5344CB8AC3E}">
        <p14:creationId xmlns:p14="http://schemas.microsoft.com/office/powerpoint/2010/main" val="765734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DF337-D5B4-415D-84D0-B34875F61115}"/>
              </a:ext>
            </a:extLst>
          </p:cNvPr>
          <p:cNvSpPr>
            <a:spLocks noGrp="1"/>
          </p:cNvSpPr>
          <p:nvPr>
            <p:ph type="title"/>
          </p:nvPr>
        </p:nvSpPr>
        <p:spPr/>
        <p:txBody>
          <a:bodyPr/>
          <a:lstStyle/>
          <a:p>
            <a:pPr algn="ctr"/>
            <a:r>
              <a:rPr lang="es-AR" dirty="0"/>
              <a:t>Sintaxis de HTML</a:t>
            </a:r>
          </a:p>
        </p:txBody>
      </p:sp>
      <p:sp>
        <p:nvSpPr>
          <p:cNvPr id="3" name="Marcador de contenido 2">
            <a:extLst>
              <a:ext uri="{FF2B5EF4-FFF2-40B4-BE49-F238E27FC236}">
                <a16:creationId xmlns:a16="http://schemas.microsoft.com/office/drawing/2014/main" id="{68550D5F-1809-4394-B64C-1ECE4CA7CB9D}"/>
              </a:ext>
            </a:extLst>
          </p:cNvPr>
          <p:cNvSpPr>
            <a:spLocks noGrp="1"/>
          </p:cNvSpPr>
          <p:nvPr>
            <p:ph idx="1"/>
          </p:nvPr>
        </p:nvSpPr>
        <p:spPr>
          <a:xfrm>
            <a:off x="808892" y="1248508"/>
            <a:ext cx="10504567" cy="5473297"/>
          </a:xfrm>
        </p:spPr>
        <p:txBody>
          <a:bodyPr/>
          <a:lstStyle/>
          <a:p>
            <a:r>
              <a:rPr lang="es-AR" dirty="0"/>
              <a:t>Los documentos HTML contienen componentes llamados ELEMENTOS que se marcan con ETIQUETAS</a:t>
            </a:r>
          </a:p>
          <a:p>
            <a:endParaRPr lang="es-AR" dirty="0"/>
          </a:p>
          <a:p>
            <a:endParaRPr lang="es-AR" dirty="0"/>
          </a:p>
          <a:p>
            <a:endParaRPr lang="es-AR" dirty="0"/>
          </a:p>
          <a:p>
            <a:endParaRPr lang="es-AR" dirty="0"/>
          </a:p>
          <a:p>
            <a:r>
              <a:rPr lang="es-AR" dirty="0"/>
              <a:t>Los elementos pueden tener atributos que agregan información </a:t>
            </a:r>
            <a:endParaRPr lang="es-AR" dirty="0" smtClean="0"/>
          </a:p>
          <a:p>
            <a:pPr marL="0" indent="0">
              <a:buNone/>
            </a:pPr>
            <a:r>
              <a:rPr lang="es-AR" dirty="0"/>
              <a:t> </a:t>
            </a:r>
            <a:r>
              <a:rPr lang="es-AR" dirty="0" smtClean="0"/>
              <a:t>    adicional</a:t>
            </a:r>
            <a:r>
              <a:rPr lang="es-AR" dirty="0"/>
              <a:t>.</a:t>
            </a:r>
            <a:r>
              <a:rPr lang="es-AR" b="1" dirty="0">
                <a:sym typeface="Wingdings" panose="05000000000000000000" pitchFamily="2" charset="2"/>
              </a:rPr>
              <a:t> </a:t>
            </a:r>
            <a:r>
              <a:rPr lang="es-AR" b="1" dirty="0"/>
              <a:t>Atributos</a:t>
            </a:r>
          </a:p>
          <a:p>
            <a:endParaRPr lang="es-AR" dirty="0"/>
          </a:p>
          <a:p>
            <a:endParaRPr lang="es-AR" dirty="0"/>
          </a:p>
        </p:txBody>
      </p:sp>
      <p:pic>
        <p:nvPicPr>
          <p:cNvPr id="7" name="Imagen 6">
            <a:extLst>
              <a:ext uri="{FF2B5EF4-FFF2-40B4-BE49-F238E27FC236}">
                <a16:creationId xmlns:a16="http://schemas.microsoft.com/office/drawing/2014/main" id="{59BD1BAD-FA7F-403D-9CF8-C54C70CF1C1A}"/>
              </a:ext>
            </a:extLst>
          </p:cNvPr>
          <p:cNvPicPr>
            <a:picLocks noChangeAspect="1"/>
          </p:cNvPicPr>
          <p:nvPr/>
        </p:nvPicPr>
        <p:blipFill rotWithShape="1">
          <a:blip r:embed="rId3"/>
          <a:srcRect l="608" t="4782"/>
          <a:stretch/>
        </p:blipFill>
        <p:spPr>
          <a:xfrm>
            <a:off x="2491583" y="1952539"/>
            <a:ext cx="5713777" cy="1556658"/>
          </a:xfrm>
          <a:prstGeom prst="rect">
            <a:avLst/>
          </a:prstGeom>
        </p:spPr>
      </p:pic>
      <p:pic>
        <p:nvPicPr>
          <p:cNvPr id="9" name="Imagen 8">
            <a:extLst>
              <a:ext uri="{FF2B5EF4-FFF2-40B4-BE49-F238E27FC236}">
                <a16:creationId xmlns:a16="http://schemas.microsoft.com/office/drawing/2014/main" id="{1BD1A6C9-EDE5-43B2-A388-003E64807D7E}"/>
              </a:ext>
            </a:extLst>
          </p:cNvPr>
          <p:cNvPicPr>
            <a:picLocks noChangeAspect="1"/>
          </p:cNvPicPr>
          <p:nvPr/>
        </p:nvPicPr>
        <p:blipFill rotWithShape="1">
          <a:blip r:embed="rId4"/>
          <a:srcRect l="6246" t="1778" r="-1318" b="-748"/>
          <a:stretch/>
        </p:blipFill>
        <p:spPr>
          <a:xfrm>
            <a:off x="3153100" y="4601738"/>
            <a:ext cx="5052260" cy="1761824"/>
          </a:xfrm>
          <a:prstGeom prst="rect">
            <a:avLst/>
          </a:prstGeom>
        </p:spPr>
      </p:pic>
    </p:spTree>
    <p:extLst>
      <p:ext uri="{BB962C8B-B14F-4D97-AF65-F5344CB8AC3E}">
        <p14:creationId xmlns:p14="http://schemas.microsoft.com/office/powerpoint/2010/main" val="2670325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2" name="object 2"/>
          <p:cNvGrpSpPr/>
          <p:nvPr/>
        </p:nvGrpSpPr>
        <p:grpSpPr>
          <a:xfrm>
            <a:off x="1769838" y="49794"/>
            <a:ext cx="8355105" cy="6808205"/>
            <a:chOff x="1144689" y="501776"/>
            <a:chExt cx="6856730" cy="6070600"/>
          </a:xfrm>
        </p:grpSpPr>
        <p:pic>
          <p:nvPicPr>
            <p:cNvPr id="3" name="object 3"/>
            <p:cNvPicPr/>
            <p:nvPr/>
          </p:nvPicPr>
          <p:blipFill>
            <a:blip r:embed="rId5" cstate="print"/>
            <a:stretch>
              <a:fillRect/>
            </a:stretch>
          </p:blipFill>
          <p:spPr>
            <a:xfrm>
              <a:off x="1144689" y="501776"/>
              <a:ext cx="6856349" cy="6070473"/>
            </a:xfrm>
            <a:prstGeom prst="rect">
              <a:avLst/>
            </a:prstGeom>
            <a:ln>
              <a:noFill/>
            </a:ln>
            <a:effectLst>
              <a:outerShdw blurRad="190500" algn="tl" rotWithShape="0">
                <a:srgbClr val="000000">
                  <a:alpha val="70000"/>
                </a:srgbClr>
              </a:outerShdw>
            </a:effectLst>
          </p:spPr>
        </p:pic>
        <p:sp>
          <p:nvSpPr>
            <p:cNvPr id="4" name="object 4"/>
            <p:cNvSpPr/>
            <p:nvPr/>
          </p:nvSpPr>
          <p:spPr>
            <a:xfrm>
              <a:off x="1285875" y="1143000"/>
              <a:ext cx="3643629" cy="1714500"/>
            </a:xfrm>
            <a:custGeom>
              <a:avLst/>
              <a:gdLst/>
              <a:ahLst/>
              <a:cxnLst/>
              <a:rect l="l" t="t" r="r" b="b"/>
              <a:pathLst>
                <a:path w="3643629" h="1714500">
                  <a:moveTo>
                    <a:pt x="0" y="857250"/>
                  </a:moveTo>
                  <a:lnTo>
                    <a:pt x="4382" y="797318"/>
                  </a:lnTo>
                  <a:lnTo>
                    <a:pt x="17336" y="738497"/>
                  </a:lnTo>
                  <a:lnTo>
                    <a:pt x="38574" y="680922"/>
                  </a:lnTo>
                  <a:lnTo>
                    <a:pt x="67806" y="624728"/>
                  </a:lnTo>
                  <a:lnTo>
                    <a:pt x="104743" y="570053"/>
                  </a:lnTo>
                  <a:lnTo>
                    <a:pt x="149096" y="517032"/>
                  </a:lnTo>
                  <a:lnTo>
                    <a:pt x="200576" y="465802"/>
                  </a:lnTo>
                  <a:lnTo>
                    <a:pt x="258895" y="416497"/>
                  </a:lnTo>
                  <a:lnTo>
                    <a:pt x="290528" y="392609"/>
                  </a:lnTo>
                  <a:lnTo>
                    <a:pt x="323763" y="369254"/>
                  </a:lnTo>
                  <a:lnTo>
                    <a:pt x="358562" y="346448"/>
                  </a:lnTo>
                  <a:lnTo>
                    <a:pt x="394890" y="324209"/>
                  </a:lnTo>
                  <a:lnTo>
                    <a:pt x="432711" y="302553"/>
                  </a:lnTo>
                  <a:lnTo>
                    <a:pt x="471989" y="281498"/>
                  </a:lnTo>
                  <a:lnTo>
                    <a:pt x="512688" y="261060"/>
                  </a:lnTo>
                  <a:lnTo>
                    <a:pt x="554770" y="241257"/>
                  </a:lnTo>
                  <a:lnTo>
                    <a:pt x="598202" y="222106"/>
                  </a:lnTo>
                  <a:lnTo>
                    <a:pt x="642945" y="203622"/>
                  </a:lnTo>
                  <a:lnTo>
                    <a:pt x="688964" y="185825"/>
                  </a:lnTo>
                  <a:lnTo>
                    <a:pt x="736223" y="168729"/>
                  </a:lnTo>
                  <a:lnTo>
                    <a:pt x="784686" y="152354"/>
                  </a:lnTo>
                  <a:lnTo>
                    <a:pt x="834317" y="136714"/>
                  </a:lnTo>
                  <a:lnTo>
                    <a:pt x="885079" y="121829"/>
                  </a:lnTo>
                  <a:lnTo>
                    <a:pt x="936937" y="107713"/>
                  </a:lnTo>
                  <a:lnTo>
                    <a:pt x="989854" y="94385"/>
                  </a:lnTo>
                  <a:lnTo>
                    <a:pt x="1043794" y="81862"/>
                  </a:lnTo>
                  <a:lnTo>
                    <a:pt x="1098721" y="70160"/>
                  </a:lnTo>
                  <a:lnTo>
                    <a:pt x="1154599" y="59297"/>
                  </a:lnTo>
                  <a:lnTo>
                    <a:pt x="1211392" y="49289"/>
                  </a:lnTo>
                  <a:lnTo>
                    <a:pt x="1269064" y="40153"/>
                  </a:lnTo>
                  <a:lnTo>
                    <a:pt x="1327578" y="31907"/>
                  </a:lnTo>
                  <a:lnTo>
                    <a:pt x="1386898" y="24568"/>
                  </a:lnTo>
                  <a:lnTo>
                    <a:pt x="1446989" y="18152"/>
                  </a:lnTo>
                  <a:lnTo>
                    <a:pt x="1507814" y="12676"/>
                  </a:lnTo>
                  <a:lnTo>
                    <a:pt x="1569337" y="8158"/>
                  </a:lnTo>
                  <a:lnTo>
                    <a:pt x="1631522" y="4614"/>
                  </a:lnTo>
                  <a:lnTo>
                    <a:pt x="1694333" y="2062"/>
                  </a:lnTo>
                  <a:lnTo>
                    <a:pt x="1757733" y="518"/>
                  </a:lnTo>
                  <a:lnTo>
                    <a:pt x="1821688" y="0"/>
                  </a:lnTo>
                  <a:lnTo>
                    <a:pt x="1885642" y="518"/>
                  </a:lnTo>
                  <a:lnTo>
                    <a:pt x="1949042" y="2062"/>
                  </a:lnTo>
                  <a:lnTo>
                    <a:pt x="2011853" y="4614"/>
                  </a:lnTo>
                  <a:lnTo>
                    <a:pt x="2074038" y="8158"/>
                  </a:lnTo>
                  <a:lnTo>
                    <a:pt x="2135561" y="12676"/>
                  </a:lnTo>
                  <a:lnTo>
                    <a:pt x="2196386" y="18152"/>
                  </a:lnTo>
                  <a:lnTo>
                    <a:pt x="2256477" y="24568"/>
                  </a:lnTo>
                  <a:lnTo>
                    <a:pt x="2315797" y="31907"/>
                  </a:lnTo>
                  <a:lnTo>
                    <a:pt x="2374311" y="40153"/>
                  </a:lnTo>
                  <a:lnTo>
                    <a:pt x="2431983" y="49289"/>
                  </a:lnTo>
                  <a:lnTo>
                    <a:pt x="2488776" y="59297"/>
                  </a:lnTo>
                  <a:lnTo>
                    <a:pt x="2544654" y="70160"/>
                  </a:lnTo>
                  <a:lnTo>
                    <a:pt x="2599581" y="81862"/>
                  </a:lnTo>
                  <a:lnTo>
                    <a:pt x="2653521" y="94385"/>
                  </a:lnTo>
                  <a:lnTo>
                    <a:pt x="2706438" y="107713"/>
                  </a:lnTo>
                  <a:lnTo>
                    <a:pt x="2758296" y="121829"/>
                  </a:lnTo>
                  <a:lnTo>
                    <a:pt x="2809058" y="136714"/>
                  </a:lnTo>
                  <a:lnTo>
                    <a:pt x="2858689" y="152354"/>
                  </a:lnTo>
                  <a:lnTo>
                    <a:pt x="2907152" y="168729"/>
                  </a:lnTo>
                  <a:lnTo>
                    <a:pt x="2954411" y="185825"/>
                  </a:lnTo>
                  <a:lnTo>
                    <a:pt x="3000430" y="203622"/>
                  </a:lnTo>
                  <a:lnTo>
                    <a:pt x="3045173" y="222106"/>
                  </a:lnTo>
                  <a:lnTo>
                    <a:pt x="3088605" y="241257"/>
                  </a:lnTo>
                  <a:lnTo>
                    <a:pt x="3130687" y="261060"/>
                  </a:lnTo>
                  <a:lnTo>
                    <a:pt x="3171386" y="281498"/>
                  </a:lnTo>
                  <a:lnTo>
                    <a:pt x="3210664" y="302553"/>
                  </a:lnTo>
                  <a:lnTo>
                    <a:pt x="3248485" y="324209"/>
                  </a:lnTo>
                  <a:lnTo>
                    <a:pt x="3284813" y="346448"/>
                  </a:lnTo>
                  <a:lnTo>
                    <a:pt x="3319612" y="369254"/>
                  </a:lnTo>
                  <a:lnTo>
                    <a:pt x="3352847" y="392609"/>
                  </a:lnTo>
                  <a:lnTo>
                    <a:pt x="3384480" y="416497"/>
                  </a:lnTo>
                  <a:lnTo>
                    <a:pt x="3414476" y="440900"/>
                  </a:lnTo>
                  <a:lnTo>
                    <a:pt x="3469412" y="491185"/>
                  </a:lnTo>
                  <a:lnTo>
                    <a:pt x="3517364" y="543328"/>
                  </a:lnTo>
                  <a:lnTo>
                    <a:pt x="3558046" y="597193"/>
                  </a:lnTo>
                  <a:lnTo>
                    <a:pt x="3591166" y="652644"/>
                  </a:lnTo>
                  <a:lnTo>
                    <a:pt x="3616437" y="709545"/>
                  </a:lnTo>
                  <a:lnTo>
                    <a:pt x="3633569" y="767760"/>
                  </a:lnTo>
                  <a:lnTo>
                    <a:pt x="3642274" y="827154"/>
                  </a:lnTo>
                  <a:lnTo>
                    <a:pt x="3643376" y="857250"/>
                  </a:lnTo>
                  <a:lnTo>
                    <a:pt x="3642274" y="887345"/>
                  </a:lnTo>
                  <a:lnTo>
                    <a:pt x="3638993" y="917181"/>
                  </a:lnTo>
                  <a:lnTo>
                    <a:pt x="3626039" y="976002"/>
                  </a:lnTo>
                  <a:lnTo>
                    <a:pt x="3604801" y="1033577"/>
                  </a:lnTo>
                  <a:lnTo>
                    <a:pt x="3575569" y="1089771"/>
                  </a:lnTo>
                  <a:lnTo>
                    <a:pt x="3538632" y="1144446"/>
                  </a:lnTo>
                  <a:lnTo>
                    <a:pt x="3494279" y="1197467"/>
                  </a:lnTo>
                  <a:lnTo>
                    <a:pt x="3442799" y="1248697"/>
                  </a:lnTo>
                  <a:lnTo>
                    <a:pt x="3384480" y="1298002"/>
                  </a:lnTo>
                  <a:lnTo>
                    <a:pt x="3352847" y="1321890"/>
                  </a:lnTo>
                  <a:lnTo>
                    <a:pt x="3319612" y="1345245"/>
                  </a:lnTo>
                  <a:lnTo>
                    <a:pt x="3284813" y="1368051"/>
                  </a:lnTo>
                  <a:lnTo>
                    <a:pt x="3248485" y="1390290"/>
                  </a:lnTo>
                  <a:lnTo>
                    <a:pt x="3210664" y="1411946"/>
                  </a:lnTo>
                  <a:lnTo>
                    <a:pt x="3171386" y="1433001"/>
                  </a:lnTo>
                  <a:lnTo>
                    <a:pt x="3130687" y="1453439"/>
                  </a:lnTo>
                  <a:lnTo>
                    <a:pt x="3088605" y="1473242"/>
                  </a:lnTo>
                  <a:lnTo>
                    <a:pt x="3045173" y="1492393"/>
                  </a:lnTo>
                  <a:lnTo>
                    <a:pt x="3000430" y="1510877"/>
                  </a:lnTo>
                  <a:lnTo>
                    <a:pt x="2954411" y="1528674"/>
                  </a:lnTo>
                  <a:lnTo>
                    <a:pt x="2907152" y="1545770"/>
                  </a:lnTo>
                  <a:lnTo>
                    <a:pt x="2858689" y="1562145"/>
                  </a:lnTo>
                  <a:lnTo>
                    <a:pt x="2809058" y="1577785"/>
                  </a:lnTo>
                  <a:lnTo>
                    <a:pt x="2758296" y="1592670"/>
                  </a:lnTo>
                  <a:lnTo>
                    <a:pt x="2706438" y="1606786"/>
                  </a:lnTo>
                  <a:lnTo>
                    <a:pt x="2653521" y="1620114"/>
                  </a:lnTo>
                  <a:lnTo>
                    <a:pt x="2599581" y="1632637"/>
                  </a:lnTo>
                  <a:lnTo>
                    <a:pt x="2544654" y="1644339"/>
                  </a:lnTo>
                  <a:lnTo>
                    <a:pt x="2488776" y="1655202"/>
                  </a:lnTo>
                  <a:lnTo>
                    <a:pt x="2431983" y="1665210"/>
                  </a:lnTo>
                  <a:lnTo>
                    <a:pt x="2374311" y="1674346"/>
                  </a:lnTo>
                  <a:lnTo>
                    <a:pt x="2315797" y="1682592"/>
                  </a:lnTo>
                  <a:lnTo>
                    <a:pt x="2256477" y="1689931"/>
                  </a:lnTo>
                  <a:lnTo>
                    <a:pt x="2196386" y="1696347"/>
                  </a:lnTo>
                  <a:lnTo>
                    <a:pt x="2135561" y="1701823"/>
                  </a:lnTo>
                  <a:lnTo>
                    <a:pt x="2074038" y="1706341"/>
                  </a:lnTo>
                  <a:lnTo>
                    <a:pt x="2011853" y="1709885"/>
                  </a:lnTo>
                  <a:lnTo>
                    <a:pt x="1949042" y="1712437"/>
                  </a:lnTo>
                  <a:lnTo>
                    <a:pt x="1885642" y="1713981"/>
                  </a:lnTo>
                  <a:lnTo>
                    <a:pt x="1821688" y="1714500"/>
                  </a:lnTo>
                  <a:lnTo>
                    <a:pt x="1757733" y="1713981"/>
                  </a:lnTo>
                  <a:lnTo>
                    <a:pt x="1694333" y="1712437"/>
                  </a:lnTo>
                  <a:lnTo>
                    <a:pt x="1631522" y="1709885"/>
                  </a:lnTo>
                  <a:lnTo>
                    <a:pt x="1569337" y="1706341"/>
                  </a:lnTo>
                  <a:lnTo>
                    <a:pt x="1507814" y="1701823"/>
                  </a:lnTo>
                  <a:lnTo>
                    <a:pt x="1446989" y="1696347"/>
                  </a:lnTo>
                  <a:lnTo>
                    <a:pt x="1386898" y="1689931"/>
                  </a:lnTo>
                  <a:lnTo>
                    <a:pt x="1327578" y="1682592"/>
                  </a:lnTo>
                  <a:lnTo>
                    <a:pt x="1269064" y="1674346"/>
                  </a:lnTo>
                  <a:lnTo>
                    <a:pt x="1211392" y="1665210"/>
                  </a:lnTo>
                  <a:lnTo>
                    <a:pt x="1154599" y="1655202"/>
                  </a:lnTo>
                  <a:lnTo>
                    <a:pt x="1098721" y="1644339"/>
                  </a:lnTo>
                  <a:lnTo>
                    <a:pt x="1043794" y="1632637"/>
                  </a:lnTo>
                  <a:lnTo>
                    <a:pt x="989854" y="1620114"/>
                  </a:lnTo>
                  <a:lnTo>
                    <a:pt x="936937" y="1606786"/>
                  </a:lnTo>
                  <a:lnTo>
                    <a:pt x="885079" y="1592670"/>
                  </a:lnTo>
                  <a:lnTo>
                    <a:pt x="834317" y="1577785"/>
                  </a:lnTo>
                  <a:lnTo>
                    <a:pt x="784686" y="1562145"/>
                  </a:lnTo>
                  <a:lnTo>
                    <a:pt x="736223" y="1545770"/>
                  </a:lnTo>
                  <a:lnTo>
                    <a:pt x="688964" y="1528674"/>
                  </a:lnTo>
                  <a:lnTo>
                    <a:pt x="642945" y="1510877"/>
                  </a:lnTo>
                  <a:lnTo>
                    <a:pt x="598202" y="1492393"/>
                  </a:lnTo>
                  <a:lnTo>
                    <a:pt x="554770" y="1473242"/>
                  </a:lnTo>
                  <a:lnTo>
                    <a:pt x="512688" y="1453439"/>
                  </a:lnTo>
                  <a:lnTo>
                    <a:pt x="471989" y="1433001"/>
                  </a:lnTo>
                  <a:lnTo>
                    <a:pt x="432711" y="1411946"/>
                  </a:lnTo>
                  <a:lnTo>
                    <a:pt x="394890" y="1390290"/>
                  </a:lnTo>
                  <a:lnTo>
                    <a:pt x="358562" y="1368051"/>
                  </a:lnTo>
                  <a:lnTo>
                    <a:pt x="323763" y="1345245"/>
                  </a:lnTo>
                  <a:lnTo>
                    <a:pt x="290528" y="1321890"/>
                  </a:lnTo>
                  <a:lnTo>
                    <a:pt x="258895" y="1298002"/>
                  </a:lnTo>
                  <a:lnTo>
                    <a:pt x="228899" y="1273599"/>
                  </a:lnTo>
                  <a:lnTo>
                    <a:pt x="173963" y="1223314"/>
                  </a:lnTo>
                  <a:lnTo>
                    <a:pt x="126011" y="1171171"/>
                  </a:lnTo>
                  <a:lnTo>
                    <a:pt x="85329" y="1117306"/>
                  </a:lnTo>
                  <a:lnTo>
                    <a:pt x="52209" y="1061855"/>
                  </a:lnTo>
                  <a:lnTo>
                    <a:pt x="26938" y="1004954"/>
                  </a:lnTo>
                  <a:lnTo>
                    <a:pt x="9806" y="946739"/>
                  </a:lnTo>
                  <a:lnTo>
                    <a:pt x="1101" y="887345"/>
                  </a:lnTo>
                  <a:lnTo>
                    <a:pt x="0" y="857250"/>
                  </a:lnTo>
                  <a:close/>
                </a:path>
              </a:pathLst>
            </a:custGeom>
            <a:ln w="19050">
              <a:solidFill>
                <a:srgbClr val="FF0000"/>
              </a:solidFill>
            </a:ln>
          </p:spPr>
          <p:txBody>
            <a:bodyPr wrap="square" lIns="0" tIns="0" rIns="0" bIns="0" rtlCol="0"/>
            <a:lstStyle/>
            <a:p>
              <a:endParaRPr/>
            </a:p>
          </p:txBody>
        </p:sp>
      </p:grpSp>
      <p:sp>
        <p:nvSpPr>
          <p:cNvPr id="5" name="object 5"/>
          <p:cNvSpPr/>
          <p:nvPr/>
        </p:nvSpPr>
        <p:spPr>
          <a:xfrm>
            <a:off x="1280571" y="1703851"/>
            <a:ext cx="978535" cy="485140"/>
          </a:xfrm>
          <a:custGeom>
            <a:avLst/>
            <a:gdLst/>
            <a:ahLst/>
            <a:cxnLst/>
            <a:rect l="l" t="t" r="r" b="b"/>
            <a:pathLst>
              <a:path w="978535" h="485139">
                <a:moveTo>
                  <a:pt x="0" y="121158"/>
                </a:moveTo>
                <a:lnTo>
                  <a:pt x="736092" y="121158"/>
                </a:lnTo>
                <a:lnTo>
                  <a:pt x="736092" y="0"/>
                </a:lnTo>
                <a:lnTo>
                  <a:pt x="978408" y="242315"/>
                </a:lnTo>
                <a:lnTo>
                  <a:pt x="736092" y="484632"/>
                </a:lnTo>
                <a:lnTo>
                  <a:pt x="736092" y="363474"/>
                </a:lnTo>
                <a:lnTo>
                  <a:pt x="0" y="363474"/>
                </a:lnTo>
                <a:lnTo>
                  <a:pt x="121157" y="242315"/>
                </a:lnTo>
                <a:lnTo>
                  <a:pt x="0" y="121158"/>
                </a:lnTo>
                <a:close/>
              </a:path>
            </a:pathLst>
          </a:custGeom>
          <a:ln w="19050">
            <a:solidFill>
              <a:srgbClr val="FF0000"/>
            </a:solidFill>
          </a:ln>
        </p:spPr>
        <p:txBody>
          <a:bodyPr wrap="square" lIns="0" tIns="0" rIns="0" bIns="0" rtlCol="0"/>
          <a:lstStyle/>
          <a:p>
            <a:endParaRPr/>
          </a:p>
        </p:txBody>
      </p:sp>
      <p:sp>
        <p:nvSpPr>
          <p:cNvPr id="6" name="object 6"/>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n 14" descr="diseño abstracto">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150"/>
            <a:ext cx="12191980" cy="6857990"/>
          </a:xfrm>
          <a:prstGeom prst="rect">
            <a:avLst/>
          </a:prstGeom>
        </p:spPr>
      </p:pic>
      <p:sp>
        <p:nvSpPr>
          <p:cNvPr id="12" name="Título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es-ES" dirty="0"/>
              <a:t>Gracias</a:t>
            </a:r>
          </a:p>
        </p:txBody>
      </p:sp>
      <p:sp>
        <p:nvSpPr>
          <p:cNvPr id="13" name="Subtítulo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rtlCol="0">
            <a:normAutofit/>
          </a:bodyPr>
          <a:lstStyle/>
          <a:p>
            <a:pPr rtl="0"/>
            <a:r>
              <a:rPr lang="es-ES" dirty="0" smtClean="0"/>
              <a:t>Lic</a:t>
            </a:r>
            <a:r>
              <a:rPr lang="es-ES" dirty="0"/>
              <a:t>. Lucia salazar</a:t>
            </a:r>
          </a:p>
        </p:txBody>
      </p:sp>
      <p:sp>
        <p:nvSpPr>
          <p:cNvPr id="57" name="Rectá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2868705" y="579986"/>
            <a:ext cx="8973668" cy="6078071"/>
          </a:xfrm>
          <a:prstGeom prst="rect">
            <a:avLst/>
          </a:prstGeom>
        </p:spPr>
      </p:pic>
      <p:sp>
        <p:nvSpPr>
          <p:cNvPr id="3" name="object 3"/>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
        <p:nvSpPr>
          <p:cNvPr id="4" name="CuadroTexto 3"/>
          <p:cNvSpPr txBox="1"/>
          <p:nvPr/>
        </p:nvSpPr>
        <p:spPr>
          <a:xfrm>
            <a:off x="0" y="0"/>
            <a:ext cx="4034117" cy="830997"/>
          </a:xfrm>
          <a:prstGeom prst="rect">
            <a:avLst/>
          </a:prstGeom>
          <a:noFill/>
        </p:spPr>
        <p:txBody>
          <a:bodyPr wrap="square" rtlCol="0">
            <a:spAutoFit/>
          </a:bodyPr>
          <a:lstStyle/>
          <a:p>
            <a:r>
              <a:rPr lang="es-AR"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Sistema de Gestión de Contenidos (CMS)</a:t>
            </a:r>
            <a:endParaRPr lang="es-AR"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 name="object 2"/>
          <p:cNvPicPr/>
          <p:nvPr/>
        </p:nvPicPr>
        <p:blipFill>
          <a:blip r:embed="rId5" cstate="print"/>
          <a:stretch>
            <a:fillRect/>
          </a:stretch>
        </p:blipFill>
        <p:spPr>
          <a:xfrm>
            <a:off x="2061882" y="349413"/>
            <a:ext cx="7799293" cy="6212751"/>
          </a:xfrm>
          <a:prstGeom prst="rect">
            <a:avLst/>
          </a:prstGeom>
        </p:spPr>
      </p:pic>
      <p:sp>
        <p:nvSpPr>
          <p:cNvPr id="3" name="object 3"/>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2" name="object 2"/>
          <p:cNvGrpSpPr/>
          <p:nvPr/>
        </p:nvGrpSpPr>
        <p:grpSpPr>
          <a:xfrm>
            <a:off x="2097742" y="242327"/>
            <a:ext cx="8588188" cy="6544235"/>
            <a:chOff x="0" y="0"/>
            <a:chExt cx="9144000" cy="6858000"/>
          </a:xfrm>
        </p:grpSpPr>
        <p:pic>
          <p:nvPicPr>
            <p:cNvPr id="3" name="object 3"/>
            <p:cNvPicPr/>
            <p:nvPr/>
          </p:nvPicPr>
          <p:blipFill>
            <a:blip r:embed="rId5" cstate="print"/>
            <a:stretch>
              <a:fillRect/>
            </a:stretch>
          </p:blipFill>
          <p:spPr>
            <a:xfrm>
              <a:off x="0" y="0"/>
              <a:ext cx="9144000" cy="6858000"/>
            </a:xfrm>
            <a:prstGeom prst="rect">
              <a:avLst/>
            </a:prstGeom>
          </p:spPr>
        </p:pic>
        <p:sp>
          <p:nvSpPr>
            <p:cNvPr id="4" name="object 4"/>
            <p:cNvSpPr/>
            <p:nvPr/>
          </p:nvSpPr>
          <p:spPr>
            <a:xfrm>
              <a:off x="0" y="4571999"/>
              <a:ext cx="9135110" cy="887094"/>
            </a:xfrm>
            <a:custGeom>
              <a:avLst/>
              <a:gdLst/>
              <a:ahLst/>
              <a:cxnLst/>
              <a:rect l="l" t="t" r="r" b="b"/>
              <a:pathLst>
                <a:path w="9135110" h="887095">
                  <a:moveTo>
                    <a:pt x="9134856" y="0"/>
                  </a:moveTo>
                  <a:lnTo>
                    <a:pt x="0" y="0"/>
                  </a:lnTo>
                  <a:lnTo>
                    <a:pt x="0" y="886968"/>
                  </a:lnTo>
                  <a:lnTo>
                    <a:pt x="9134856" y="886968"/>
                  </a:lnTo>
                  <a:lnTo>
                    <a:pt x="9134856" y="0"/>
                  </a:lnTo>
                  <a:close/>
                </a:path>
              </a:pathLst>
            </a:custGeom>
            <a:solidFill>
              <a:srgbClr val="FFFFFF"/>
            </a:solidFill>
          </p:spPr>
          <p:txBody>
            <a:bodyPr wrap="square" lIns="0" tIns="0" rIns="0" bIns="0" rtlCol="0"/>
            <a:lstStyle/>
            <a:p>
              <a:endParaRPr/>
            </a:p>
          </p:txBody>
        </p:sp>
        <p:sp>
          <p:nvSpPr>
            <p:cNvPr id="5" name="object 5"/>
            <p:cNvSpPr/>
            <p:nvPr/>
          </p:nvSpPr>
          <p:spPr>
            <a:xfrm>
              <a:off x="0" y="4663440"/>
              <a:ext cx="1454150" cy="713740"/>
            </a:xfrm>
            <a:custGeom>
              <a:avLst/>
              <a:gdLst/>
              <a:ahLst/>
              <a:cxnLst/>
              <a:rect l="l" t="t" r="r" b="b"/>
              <a:pathLst>
                <a:path w="1454150" h="713739">
                  <a:moveTo>
                    <a:pt x="1453896" y="0"/>
                  </a:moveTo>
                  <a:lnTo>
                    <a:pt x="0" y="0"/>
                  </a:lnTo>
                  <a:lnTo>
                    <a:pt x="0" y="713232"/>
                  </a:lnTo>
                  <a:lnTo>
                    <a:pt x="1453896" y="713232"/>
                  </a:lnTo>
                  <a:lnTo>
                    <a:pt x="1453896" y="0"/>
                  </a:lnTo>
                  <a:close/>
                </a:path>
              </a:pathLst>
            </a:custGeom>
            <a:solidFill>
              <a:srgbClr val="DD8046"/>
            </a:solidFill>
          </p:spPr>
          <p:txBody>
            <a:bodyPr wrap="square" lIns="0" tIns="0" rIns="0" bIns="0" rtlCol="0"/>
            <a:lstStyle/>
            <a:p>
              <a:endParaRPr/>
            </a:p>
          </p:txBody>
        </p:sp>
        <p:sp>
          <p:nvSpPr>
            <p:cNvPr id="6" name="object 6"/>
            <p:cNvSpPr/>
            <p:nvPr/>
          </p:nvSpPr>
          <p:spPr>
            <a:xfrm>
              <a:off x="1545336" y="4654296"/>
              <a:ext cx="7599045" cy="713740"/>
            </a:xfrm>
            <a:custGeom>
              <a:avLst/>
              <a:gdLst/>
              <a:ahLst/>
              <a:cxnLst/>
              <a:rect l="l" t="t" r="r" b="b"/>
              <a:pathLst>
                <a:path w="7599045" h="713739">
                  <a:moveTo>
                    <a:pt x="7598663" y="0"/>
                  </a:moveTo>
                  <a:lnTo>
                    <a:pt x="0" y="0"/>
                  </a:lnTo>
                  <a:lnTo>
                    <a:pt x="0" y="713231"/>
                  </a:lnTo>
                  <a:lnTo>
                    <a:pt x="7598663" y="713231"/>
                  </a:lnTo>
                  <a:lnTo>
                    <a:pt x="7598663" y="0"/>
                  </a:lnTo>
                  <a:close/>
                </a:path>
              </a:pathLst>
            </a:custGeom>
            <a:solidFill>
              <a:srgbClr val="93B6D2"/>
            </a:solidFill>
          </p:spPr>
          <p:txBody>
            <a:bodyPr wrap="square" lIns="0" tIns="0" rIns="0" bIns="0" rtlCol="0"/>
            <a:lstStyle/>
            <a:p>
              <a:endParaRPr/>
            </a:p>
          </p:txBody>
        </p:sp>
        <p:sp>
          <p:nvSpPr>
            <p:cNvPr id="7" name="object 7"/>
            <p:cNvSpPr/>
            <p:nvPr/>
          </p:nvSpPr>
          <p:spPr>
            <a:xfrm>
              <a:off x="1447800" y="0"/>
              <a:ext cx="100965" cy="6858000"/>
            </a:xfrm>
            <a:custGeom>
              <a:avLst/>
              <a:gdLst/>
              <a:ahLst/>
              <a:cxnLst/>
              <a:rect l="l" t="t" r="r" b="b"/>
              <a:pathLst>
                <a:path w="100965" h="6858000">
                  <a:moveTo>
                    <a:pt x="0" y="6857998"/>
                  </a:moveTo>
                  <a:lnTo>
                    <a:pt x="100584" y="6857998"/>
                  </a:lnTo>
                  <a:lnTo>
                    <a:pt x="100584" y="0"/>
                  </a:lnTo>
                  <a:lnTo>
                    <a:pt x="0" y="0"/>
                  </a:lnTo>
                  <a:lnTo>
                    <a:pt x="0" y="6857998"/>
                  </a:lnTo>
                  <a:close/>
                </a:path>
              </a:pathLst>
            </a:custGeom>
            <a:solidFill>
              <a:srgbClr val="FFFFFF"/>
            </a:solidFill>
          </p:spPr>
          <p:txBody>
            <a:bodyPr wrap="square" lIns="0" tIns="0" rIns="0" bIns="0" rtlCol="0"/>
            <a:lstStyle/>
            <a:p>
              <a:endParaRPr/>
            </a:p>
          </p:txBody>
        </p:sp>
        <p:pic>
          <p:nvPicPr>
            <p:cNvPr id="8" name="object 8"/>
            <p:cNvPicPr/>
            <p:nvPr/>
          </p:nvPicPr>
          <p:blipFill>
            <a:blip r:embed="rId6" cstate="print"/>
            <a:stretch>
              <a:fillRect/>
            </a:stretch>
          </p:blipFill>
          <p:spPr>
            <a:xfrm>
              <a:off x="1528699" y="385775"/>
              <a:ext cx="6043676" cy="5400675"/>
            </a:xfrm>
            <a:prstGeom prst="rect">
              <a:avLst/>
            </a:prstGeom>
          </p:spPr>
        </p:pic>
      </p:grpSp>
      <p:sp>
        <p:nvSpPr>
          <p:cNvPr id="9" name="object 9"/>
          <p:cNvSpPr txBox="1"/>
          <p:nvPr/>
        </p:nvSpPr>
        <p:spPr>
          <a:xfrm>
            <a:off x="4643120" y="5719762"/>
            <a:ext cx="2664079" cy="677108"/>
          </a:xfrm>
          <a:prstGeom prst="rect">
            <a:avLst/>
          </a:prstGeom>
        </p:spPr>
        <p:txBody>
          <a:bodyPr vert="horz" wrap="square" lIns="0" tIns="12700" rIns="0" bIns="0" rtlCol="0">
            <a:spAutoFit/>
          </a:bodyPr>
          <a:lstStyle/>
          <a:p>
            <a:pPr marL="12700" marR="5080" indent="100330">
              <a:lnSpc>
                <a:spcPct val="134400"/>
              </a:lnSpc>
              <a:spcBef>
                <a:spcPts val="100"/>
              </a:spcBef>
            </a:pPr>
            <a:r>
              <a:rPr sz="1700" b="1" spc="-160" dirty="0">
                <a:solidFill>
                  <a:schemeClr val="bg2"/>
                </a:solidFill>
                <a:latin typeface="Arial"/>
                <a:cs typeface="Arial"/>
              </a:rPr>
              <a:t>Pr</a:t>
            </a:r>
            <a:r>
              <a:rPr sz="1700" b="1" spc="-95" dirty="0">
                <a:solidFill>
                  <a:schemeClr val="bg2"/>
                </a:solidFill>
                <a:latin typeface="Arial"/>
                <a:cs typeface="Arial"/>
              </a:rPr>
              <a:t>i</a:t>
            </a:r>
            <a:r>
              <a:rPr sz="1700" b="1" spc="-145" dirty="0">
                <a:solidFill>
                  <a:schemeClr val="bg2"/>
                </a:solidFill>
                <a:latin typeface="Arial"/>
                <a:cs typeface="Arial"/>
              </a:rPr>
              <a:t>mer</a:t>
            </a:r>
            <a:r>
              <a:rPr sz="1700" b="1" spc="-25" dirty="0">
                <a:solidFill>
                  <a:schemeClr val="bg2"/>
                </a:solidFill>
                <a:latin typeface="Arial"/>
                <a:cs typeface="Arial"/>
              </a:rPr>
              <a:t> </a:t>
            </a:r>
            <a:r>
              <a:rPr sz="1700" b="1" spc="-125" dirty="0">
                <a:solidFill>
                  <a:schemeClr val="bg2"/>
                </a:solidFill>
                <a:latin typeface="Arial"/>
                <a:cs typeface="Arial"/>
              </a:rPr>
              <a:t>pr</a:t>
            </a:r>
            <a:r>
              <a:rPr sz="1700" b="1" spc="-210" dirty="0">
                <a:solidFill>
                  <a:schemeClr val="bg2"/>
                </a:solidFill>
                <a:latin typeface="Arial"/>
                <a:cs typeface="Arial"/>
              </a:rPr>
              <a:t>o</a:t>
            </a:r>
            <a:r>
              <a:rPr sz="1700" b="1" spc="-90" dirty="0">
                <a:solidFill>
                  <a:schemeClr val="bg2"/>
                </a:solidFill>
                <a:latin typeface="Arial"/>
                <a:cs typeface="Arial"/>
              </a:rPr>
              <a:t>y</a:t>
            </a:r>
            <a:r>
              <a:rPr sz="1700" b="1" spc="-100" dirty="0">
                <a:solidFill>
                  <a:schemeClr val="bg2"/>
                </a:solidFill>
                <a:latin typeface="Arial"/>
                <a:cs typeface="Arial"/>
              </a:rPr>
              <a:t>e</a:t>
            </a:r>
            <a:r>
              <a:rPr sz="1700" b="1" spc="-155" dirty="0">
                <a:solidFill>
                  <a:schemeClr val="bg2"/>
                </a:solidFill>
                <a:latin typeface="Arial"/>
                <a:cs typeface="Arial"/>
              </a:rPr>
              <a:t>ct</a:t>
            </a:r>
            <a:r>
              <a:rPr sz="1700" b="1" spc="-220" dirty="0">
                <a:solidFill>
                  <a:schemeClr val="bg2"/>
                </a:solidFill>
                <a:latin typeface="Arial"/>
                <a:cs typeface="Arial"/>
              </a:rPr>
              <a:t>o</a:t>
            </a:r>
            <a:r>
              <a:rPr sz="1700" dirty="0">
                <a:solidFill>
                  <a:schemeClr val="bg2"/>
                </a:solidFill>
                <a:latin typeface="Wingdings"/>
                <a:cs typeface="Wingdings"/>
              </a:rPr>
              <a:t></a:t>
            </a:r>
            <a:r>
              <a:rPr sz="1700" spc="15" dirty="0">
                <a:solidFill>
                  <a:schemeClr val="bg2"/>
                </a:solidFill>
                <a:latin typeface="Times New Roman"/>
                <a:cs typeface="Times New Roman"/>
              </a:rPr>
              <a:t> </a:t>
            </a:r>
            <a:r>
              <a:rPr sz="1700" b="1" spc="-85" dirty="0">
                <a:solidFill>
                  <a:schemeClr val="bg2"/>
                </a:solidFill>
                <a:latin typeface="Arial"/>
                <a:cs typeface="Arial"/>
              </a:rPr>
              <a:t>fr</a:t>
            </a:r>
            <a:r>
              <a:rPr sz="1700" b="1" spc="-150" dirty="0">
                <a:solidFill>
                  <a:schemeClr val="bg2"/>
                </a:solidFill>
                <a:latin typeface="Arial"/>
                <a:cs typeface="Arial"/>
              </a:rPr>
              <a:t>o</a:t>
            </a:r>
            <a:r>
              <a:rPr sz="1700" b="1" spc="-125" dirty="0">
                <a:solidFill>
                  <a:schemeClr val="bg2"/>
                </a:solidFill>
                <a:latin typeface="Arial"/>
                <a:cs typeface="Arial"/>
              </a:rPr>
              <a:t>nt</a:t>
            </a:r>
            <a:r>
              <a:rPr sz="1700" b="1" spc="-160" dirty="0">
                <a:solidFill>
                  <a:schemeClr val="bg2"/>
                </a:solidFill>
                <a:latin typeface="Arial"/>
                <a:cs typeface="Arial"/>
              </a:rPr>
              <a:t>e</a:t>
            </a:r>
            <a:r>
              <a:rPr sz="1700" b="1" spc="-100" dirty="0">
                <a:solidFill>
                  <a:schemeClr val="bg2"/>
                </a:solidFill>
                <a:latin typeface="Arial"/>
                <a:cs typeface="Arial"/>
              </a:rPr>
              <a:t>nd  </a:t>
            </a:r>
            <a:r>
              <a:rPr sz="1700" b="1" spc="-165" dirty="0">
                <a:solidFill>
                  <a:schemeClr val="bg2"/>
                </a:solidFill>
                <a:latin typeface="Arial"/>
                <a:cs typeface="Arial"/>
              </a:rPr>
              <a:t>Segundo</a:t>
            </a:r>
            <a:r>
              <a:rPr sz="1700" b="1" spc="-20" dirty="0">
                <a:solidFill>
                  <a:schemeClr val="bg2"/>
                </a:solidFill>
                <a:latin typeface="Arial"/>
                <a:cs typeface="Arial"/>
              </a:rPr>
              <a:t> </a:t>
            </a:r>
            <a:r>
              <a:rPr sz="1700" b="1" spc="-135" dirty="0">
                <a:solidFill>
                  <a:schemeClr val="bg2"/>
                </a:solidFill>
                <a:latin typeface="Arial"/>
                <a:cs typeface="Arial"/>
              </a:rPr>
              <a:t>proyecto</a:t>
            </a:r>
            <a:r>
              <a:rPr sz="1700" spc="-135" dirty="0">
                <a:solidFill>
                  <a:schemeClr val="bg2"/>
                </a:solidFill>
                <a:latin typeface="Wingdings"/>
                <a:cs typeface="Wingdings"/>
              </a:rPr>
              <a:t></a:t>
            </a:r>
            <a:r>
              <a:rPr sz="1700" spc="25" dirty="0">
                <a:solidFill>
                  <a:schemeClr val="bg2"/>
                </a:solidFill>
                <a:latin typeface="Times New Roman"/>
                <a:cs typeface="Times New Roman"/>
              </a:rPr>
              <a:t> </a:t>
            </a:r>
            <a:r>
              <a:rPr sz="1700" b="1" spc="-145" dirty="0">
                <a:solidFill>
                  <a:schemeClr val="bg2"/>
                </a:solidFill>
                <a:latin typeface="Arial"/>
                <a:cs typeface="Arial"/>
              </a:rPr>
              <a:t>backend</a:t>
            </a:r>
            <a:endParaRPr sz="1700" dirty="0">
              <a:solidFill>
                <a:schemeClr val="bg2"/>
              </a:solidFill>
              <a:latin typeface="Arial"/>
              <a:cs typeface="Arial"/>
            </a:endParaRPr>
          </a:p>
        </p:txBody>
      </p:sp>
      <p:sp>
        <p:nvSpPr>
          <p:cNvPr id="10" name="object 10"/>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212339" y="72391"/>
            <a:ext cx="7935707" cy="1245235"/>
          </a:xfrm>
          <a:prstGeom prst="rect">
            <a:avLst/>
          </a:prstGeom>
        </p:spPr>
        <p:txBody>
          <a:bodyPr vert="horz" wrap="square" lIns="0" tIns="12700" rIns="0" bIns="0" rtlCol="0" anchor="t">
            <a:spAutoFit/>
          </a:bodyPr>
          <a:lstStyle/>
          <a:p>
            <a:pPr marL="12700" marR="5080" algn="ctr">
              <a:spcBef>
                <a:spcPts val="100"/>
              </a:spcBef>
            </a:pPr>
            <a:r>
              <a:rPr sz="4000" b="1" dirty="0">
                <a:ln w="22225">
                  <a:solidFill>
                    <a:schemeClr val="accent2"/>
                  </a:solidFill>
                  <a:prstDash val="solid"/>
                </a:ln>
                <a:solidFill>
                  <a:schemeClr val="accent2">
                    <a:lumMod val="40000"/>
                    <a:lumOff val="60000"/>
                  </a:schemeClr>
                </a:solidFill>
              </a:rPr>
              <a:t>Tecnologías para un desarrollador  FRONTEND</a:t>
            </a:r>
          </a:p>
        </p:txBody>
      </p:sp>
      <p:sp>
        <p:nvSpPr>
          <p:cNvPr id="4" name="object 4"/>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pic>
        <p:nvPicPr>
          <p:cNvPr id="3" name="object 3"/>
          <p:cNvPicPr/>
          <p:nvPr/>
        </p:nvPicPr>
        <p:blipFill>
          <a:blip r:embed="rId5" cstate="print"/>
          <a:stretch>
            <a:fillRect/>
          </a:stretch>
        </p:blipFill>
        <p:spPr>
          <a:xfrm>
            <a:off x="2442712" y="1447799"/>
            <a:ext cx="7705335" cy="4791636"/>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1296" y="751839"/>
            <a:ext cx="5246892" cy="695960"/>
          </a:xfrm>
          <a:prstGeom prst="rect">
            <a:avLst/>
          </a:prstGeom>
        </p:spPr>
        <p:txBody>
          <a:bodyPr vert="horz" wrap="square" lIns="0" tIns="12700" rIns="0" bIns="0" rtlCol="0" anchor="t">
            <a:spAutoFit/>
          </a:bodyPr>
          <a:lstStyle/>
          <a:p>
            <a:pPr marL="12700" algn="ctr">
              <a:spcBef>
                <a:spcPts val="100"/>
              </a:spcBef>
            </a:pPr>
            <a:r>
              <a:rPr sz="4400" b="1" dirty="0">
                <a:ln w="22225">
                  <a:solidFill>
                    <a:schemeClr val="accent2"/>
                  </a:solidFill>
                  <a:prstDash val="solid"/>
                </a:ln>
                <a:solidFill>
                  <a:schemeClr val="accent2">
                    <a:lumMod val="40000"/>
                    <a:lumOff val="60000"/>
                  </a:schemeClr>
                </a:solidFill>
              </a:rPr>
              <a:t>Roles FRONTEND</a:t>
            </a:r>
          </a:p>
        </p:txBody>
      </p:sp>
      <p:pic>
        <p:nvPicPr>
          <p:cNvPr id="3" name="object 3"/>
          <p:cNvPicPr/>
          <p:nvPr/>
        </p:nvPicPr>
        <p:blipFill>
          <a:blip r:embed="rId2" cstate="print"/>
          <a:stretch>
            <a:fillRect/>
          </a:stretch>
        </p:blipFill>
        <p:spPr>
          <a:xfrm>
            <a:off x="2525979" y="1714501"/>
            <a:ext cx="7550350" cy="4453217"/>
          </a:xfrm>
          <a:prstGeom prst="rect">
            <a:avLst/>
          </a:prstGeom>
        </p:spPr>
      </p:pic>
      <p:sp>
        <p:nvSpPr>
          <p:cNvPr id="4" name="object 4"/>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98395" y="1214375"/>
            <a:ext cx="6855079" cy="5215001"/>
          </a:xfrm>
          <a:prstGeom prst="rect">
            <a:avLst/>
          </a:prstGeom>
        </p:spPr>
      </p:pic>
      <p:sp>
        <p:nvSpPr>
          <p:cNvPr id="3" name="object 3"/>
          <p:cNvSpPr txBox="1">
            <a:spLocks noGrp="1"/>
          </p:cNvSpPr>
          <p:nvPr>
            <p:ph type="title"/>
          </p:nvPr>
        </p:nvSpPr>
        <p:spPr>
          <a:xfrm>
            <a:off x="2059939" y="329184"/>
            <a:ext cx="5560061" cy="695960"/>
          </a:xfrm>
          <a:prstGeom prst="rect">
            <a:avLst/>
          </a:prstGeom>
        </p:spPr>
        <p:txBody>
          <a:bodyPr vert="horz" wrap="square" lIns="0" tIns="12700" rIns="0" bIns="0" rtlCol="0" anchor="t">
            <a:spAutoFit/>
          </a:bodyPr>
          <a:lstStyle/>
          <a:p>
            <a:pPr marL="12700">
              <a:spcBef>
                <a:spcPts val="100"/>
              </a:spcBef>
            </a:pPr>
            <a:r>
              <a:rPr sz="4400" spc="-1115" dirty="0" smtClean="0">
                <a:solidFill>
                  <a:schemeClr val="accent1"/>
                </a:solidFill>
                <a:latin typeface="Arial Black" panose="020B0A04020102020204" pitchFamily="34" charset="0"/>
              </a:rPr>
              <a:t>R</a:t>
            </a:r>
            <a:r>
              <a:rPr lang="es-AR" sz="4400" spc="-1115" dirty="0" smtClean="0">
                <a:solidFill>
                  <a:schemeClr val="accent1"/>
                </a:solidFill>
                <a:latin typeface="Arial Black" panose="020B0A04020102020204" pitchFamily="34" charset="0"/>
              </a:rPr>
              <a:t> </a:t>
            </a:r>
            <a:r>
              <a:rPr sz="4400" spc="-320" dirty="0" err="1" smtClean="0">
                <a:solidFill>
                  <a:schemeClr val="accent1"/>
                </a:solidFill>
                <a:latin typeface="Arial Black" panose="020B0A04020102020204" pitchFamily="34" charset="0"/>
              </a:rPr>
              <a:t>oles</a:t>
            </a:r>
            <a:r>
              <a:rPr sz="4400" spc="30" dirty="0" smtClean="0">
                <a:solidFill>
                  <a:schemeClr val="accent1"/>
                </a:solidFill>
                <a:latin typeface="Arial Black" panose="020B0A04020102020204" pitchFamily="34" charset="0"/>
              </a:rPr>
              <a:t> </a:t>
            </a:r>
            <a:r>
              <a:rPr sz="4400" spc="-825" dirty="0">
                <a:solidFill>
                  <a:schemeClr val="accent1"/>
                </a:solidFill>
                <a:latin typeface="Arial Black" panose="020B0A04020102020204" pitchFamily="34" charset="0"/>
              </a:rPr>
              <a:t>B</a:t>
            </a:r>
            <a:r>
              <a:rPr sz="4400" spc="-459" dirty="0">
                <a:solidFill>
                  <a:schemeClr val="accent1"/>
                </a:solidFill>
                <a:latin typeface="Arial Black" panose="020B0A04020102020204" pitchFamily="34" charset="0"/>
              </a:rPr>
              <a:t>A</a:t>
            </a:r>
            <a:r>
              <a:rPr sz="4400" spc="-560" dirty="0">
                <a:solidFill>
                  <a:schemeClr val="accent1"/>
                </a:solidFill>
                <a:latin typeface="Arial Black" panose="020B0A04020102020204" pitchFamily="34" charset="0"/>
              </a:rPr>
              <a:t>CKEND</a:t>
            </a:r>
            <a:endParaRPr sz="4400" dirty="0">
              <a:solidFill>
                <a:schemeClr val="accent1"/>
              </a:solidFill>
              <a:latin typeface="Arial Black" panose="020B0A04020102020204" pitchFamily="34" charset="0"/>
            </a:endParaRPr>
          </a:p>
        </p:txBody>
      </p:sp>
      <p:sp>
        <p:nvSpPr>
          <p:cNvPr id="4" name="object 4"/>
          <p:cNvSpPr txBox="1">
            <a:spLocks noGrp="1"/>
          </p:cNvSpPr>
          <p:nvPr>
            <p:ph type="ftr" sz="quarter" idx="5"/>
          </p:nvPr>
        </p:nvSpPr>
        <p:spPr>
          <a:xfrm rot="5400000">
            <a:off x="11999574" y="3275105"/>
            <a:ext cx="3859795" cy="205184"/>
          </a:xfrm>
          <a:prstGeom prst="rect">
            <a:avLst/>
          </a:prstGeom>
        </p:spPr>
        <p:txBody>
          <a:bodyPr vert="horz" wrap="square" lIns="0" tIns="0" rIns="0" bIns="0" rtlCol="0" anchor="b">
            <a:spAutoFit/>
          </a:bodyPr>
          <a:lstStyle/>
          <a:p>
            <a:pPr marL="12700">
              <a:lnSpc>
                <a:spcPts val="1580"/>
              </a:lnSpc>
            </a:pPr>
            <a:r>
              <a:rPr spc="-130" dirty="0"/>
              <a:t>Li</a:t>
            </a:r>
            <a:r>
              <a:rPr spc="-125" dirty="0"/>
              <a:t>c.</a:t>
            </a:r>
            <a:r>
              <a:rPr spc="10" dirty="0"/>
              <a:t> </a:t>
            </a:r>
            <a:r>
              <a:rPr spc="-300" dirty="0"/>
              <a:t>Y</a:t>
            </a:r>
            <a:r>
              <a:rPr spc="-90" dirty="0"/>
              <a:t>a</a:t>
            </a:r>
            <a:r>
              <a:rPr spc="-100" dirty="0"/>
              <a:t>n</a:t>
            </a:r>
            <a:r>
              <a:rPr spc="-60" dirty="0"/>
              <a:t>in</a:t>
            </a:r>
            <a:r>
              <a:rPr spc="-80" dirty="0"/>
              <a:t>a</a:t>
            </a:r>
            <a:r>
              <a:rPr spc="30" dirty="0"/>
              <a:t> </a:t>
            </a:r>
            <a:r>
              <a:rPr spc="-60" dirty="0"/>
              <a:t>Medina</a:t>
            </a:r>
            <a:r>
              <a:rPr dirty="0"/>
              <a:t>-</a:t>
            </a:r>
            <a:r>
              <a:rPr spc="20" dirty="0"/>
              <a:t> </a:t>
            </a:r>
            <a:r>
              <a:rPr spc="-130" dirty="0"/>
              <a:t>Li</a:t>
            </a:r>
            <a:r>
              <a:rPr spc="-125" dirty="0"/>
              <a:t>c.</a:t>
            </a:r>
            <a:r>
              <a:rPr spc="15" dirty="0"/>
              <a:t> </a:t>
            </a:r>
            <a:r>
              <a:rPr spc="-240" dirty="0"/>
              <a:t>L</a:t>
            </a:r>
            <a:r>
              <a:rPr spc="-90" dirty="0"/>
              <a:t>ucía</a:t>
            </a:r>
            <a:r>
              <a:rPr spc="10" dirty="0"/>
              <a:t> </a:t>
            </a:r>
            <a:r>
              <a:rPr spc="-60" dirty="0"/>
              <a:t>Salaz</a:t>
            </a:r>
            <a:r>
              <a:rPr spc="-75" dirty="0"/>
              <a:t>a</a:t>
            </a:r>
            <a:r>
              <a:rPr dirty="0"/>
              <a:t>r</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677_TF78884036_Win32" id="{F1E076FC-6030-4509-B277-491A790BB673}" vid="{D93CB026-5A42-48B9-A074-7DDFFFA1BB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10.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2.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3.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4.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5.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6.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7.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8.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ppt/theme/themeOverride9.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purl.org/dc/terms/"/>
    <ds:schemaRef ds:uri="http://purl.org/dc/elements/1.1/"/>
    <ds:schemaRef ds:uri="http://schemas.microsoft.com/office/2006/metadata/properties"/>
    <ds:schemaRef ds:uri="16c05727-aa75-4e4a-9b5f-8a80a1165891"/>
    <ds:schemaRef ds:uri="http://schemas.microsoft.com/office/infopath/2007/PartnerControls"/>
    <ds:schemaRef ds:uri="http://schemas.microsoft.com/office/2006/documentManagement/types"/>
    <ds:schemaRef ds:uri="http://purl.org/dc/dcmitype/"/>
    <ds:schemaRef ds:uri="71af3243-3dd4-4a8d-8c0d-dd76da1f02a5"/>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6109</TotalTime>
  <Words>1274</Words>
  <Application>Microsoft Office PowerPoint</Application>
  <PresentationFormat>Panorámica</PresentationFormat>
  <Paragraphs>205</Paragraphs>
  <Slides>30</Slides>
  <Notes>14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30</vt:i4>
      </vt:variant>
    </vt:vector>
  </HeadingPairs>
  <TitlesOfParts>
    <vt:vector size="41" baseType="lpstr">
      <vt:lpstr>Arial</vt:lpstr>
      <vt:lpstr>Arial Black</vt:lpstr>
      <vt:lpstr>Calibri</vt:lpstr>
      <vt:lpstr>Century Gothic</vt:lpstr>
      <vt:lpstr>Corbel</vt:lpstr>
      <vt:lpstr>Microsoft Sans Serif</vt:lpstr>
      <vt:lpstr>Roboto</vt:lpstr>
      <vt:lpstr>Times New Roman</vt:lpstr>
      <vt:lpstr>Wingdings</vt:lpstr>
      <vt:lpstr>Wingdings 3</vt:lpstr>
      <vt:lpstr>Ion</vt:lpstr>
      <vt:lpstr>Taller de Programación I</vt:lpstr>
      <vt:lpstr>Presentación de PowerPoint</vt:lpstr>
      <vt:lpstr>Presentación de PowerPoint</vt:lpstr>
      <vt:lpstr>Presentación de PowerPoint</vt:lpstr>
      <vt:lpstr>Presentación de PowerPoint</vt:lpstr>
      <vt:lpstr>Presentación de PowerPoint</vt:lpstr>
      <vt:lpstr>Tecnologías para un desarrollador  FRONTEND</vt:lpstr>
      <vt:lpstr>Roles FRONTEND</vt:lpstr>
      <vt:lpstr>R oles BACKEND</vt:lpstr>
      <vt:lpstr>Presentación de PowerPoint</vt:lpstr>
      <vt:lpstr>Presentación de PowerPoint</vt:lpstr>
      <vt:lpstr>Presentación de PowerPoint</vt:lpstr>
      <vt:lpstr>Clean Architecture </vt:lpstr>
      <vt:lpstr>Frameworks</vt:lpstr>
      <vt:lpstr>Presentación de PowerPoint</vt:lpstr>
      <vt:lpstr>Frameworks CodeIgniter  y Bootstrap. </vt:lpstr>
      <vt:lpstr>1- Descargar XAMPP</vt:lpstr>
      <vt:lpstr>Presentación de PowerPoint</vt:lpstr>
      <vt:lpstr>Descargar CodeIgniter</vt:lpstr>
      <vt:lpstr>Requerimientos para CodeIgniter 4</vt:lpstr>
      <vt:lpstr>Estructura en el disco local </vt:lpstr>
      <vt:lpstr>Configuración del proyecto</vt:lpstr>
      <vt:lpstr>Presentación de PowerPoint</vt:lpstr>
      <vt:lpstr>Configuraciones</vt:lpstr>
      <vt:lpstr>Configuraciones</vt:lpstr>
      <vt:lpstr>Del archivo App.php en la línea 45 quitar el index  </vt:lpstr>
      <vt:lpstr>HTML</vt:lpstr>
      <vt:lpstr>Presentación de PowerPoint</vt:lpstr>
      <vt:lpstr>Sintaxis de HTML</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de Programación I</dc:title>
  <dc:creator>Yanina Medina</dc:creator>
  <cp:lastModifiedBy>Lucía</cp:lastModifiedBy>
  <cp:revision>121</cp:revision>
  <dcterms:created xsi:type="dcterms:W3CDTF">2022-03-27T00:50:17Z</dcterms:created>
  <dcterms:modified xsi:type="dcterms:W3CDTF">2024-03-28T02:08:25Z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